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00AD2-38CA-4CD7-88E0-4F758874A62B}"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fr-FR"/>
        </a:p>
      </dgm:t>
    </dgm:pt>
    <dgm:pt modelId="{FB9A658E-BDA8-4D49-8399-855196EC12C3}">
      <dgm:prSet/>
      <dgm:spPr/>
      <dgm:t>
        <a:bodyPr/>
        <a:lstStyle/>
        <a:p>
          <a:pPr>
            <a:lnSpc>
              <a:spcPct val="100000"/>
            </a:lnSpc>
            <a:defRPr b="1"/>
          </a:pPr>
          <a:r>
            <a:rPr lang="fr-FR" dirty="0"/>
            <a:t>Les informations personnelles</a:t>
          </a:r>
        </a:p>
      </dgm:t>
    </dgm:pt>
    <dgm:pt modelId="{58AC4876-A3E1-4870-9E81-228E1B56E5F2}" type="parTrans" cxnId="{552BE73F-6500-4368-A83B-0F528AF1C0DB}">
      <dgm:prSet/>
      <dgm:spPr/>
      <dgm:t>
        <a:bodyPr/>
        <a:lstStyle/>
        <a:p>
          <a:endParaRPr lang="fr-FR"/>
        </a:p>
      </dgm:t>
    </dgm:pt>
    <dgm:pt modelId="{6B7FE8CB-17D2-411E-97A5-9949A873514D}" type="sibTrans" cxnId="{552BE73F-6500-4368-A83B-0F528AF1C0DB}">
      <dgm:prSet/>
      <dgm:spPr/>
      <dgm:t>
        <a:bodyPr/>
        <a:lstStyle/>
        <a:p>
          <a:pPr>
            <a:lnSpc>
              <a:spcPct val="100000"/>
            </a:lnSpc>
            <a:defRPr b="1"/>
          </a:pPr>
          <a:endParaRPr lang="fr-FR"/>
        </a:p>
      </dgm:t>
    </dgm:pt>
    <dgm:pt modelId="{1227457C-262B-4DAA-8746-72519AD74819}">
      <dgm:prSet/>
      <dgm:spPr/>
      <dgm:t>
        <a:bodyPr/>
        <a:lstStyle/>
        <a:p>
          <a:pPr>
            <a:lnSpc>
              <a:spcPct val="100000"/>
            </a:lnSpc>
          </a:pPr>
          <a:r>
            <a:rPr lang="fr-FR" dirty="0"/>
            <a:t>- La présentation : le nom, le prénom, la classe</a:t>
          </a:r>
        </a:p>
        <a:p>
          <a:pPr>
            <a:lnSpc>
              <a:spcPct val="100000"/>
            </a:lnSpc>
          </a:pPr>
          <a:r>
            <a:rPr lang="fr-FR" dirty="0"/>
            <a:t>- Les centres d’intérêt</a:t>
          </a:r>
        </a:p>
        <a:p>
          <a:pPr>
            <a:lnSpc>
              <a:spcPct val="100000"/>
            </a:lnSpc>
          </a:pPr>
          <a:r>
            <a:rPr lang="fr-FR" dirty="0"/>
            <a:t>- La présentation du suppléant car les élèves votent pour un binôme (délégués de classe et CVC)</a:t>
          </a:r>
        </a:p>
        <a:p>
          <a:pPr>
            <a:lnSpc>
              <a:spcPct val="100000"/>
            </a:lnSpc>
          </a:pPr>
          <a:endParaRPr lang="fr-FR" dirty="0"/>
        </a:p>
      </dgm:t>
    </dgm:pt>
    <dgm:pt modelId="{B1B5FBCC-435A-469B-9AE1-8A4BBE5CF7E9}" type="parTrans" cxnId="{CB27A0FB-AB53-4C87-AFD5-7F8EA29526AF}">
      <dgm:prSet/>
      <dgm:spPr/>
      <dgm:t>
        <a:bodyPr/>
        <a:lstStyle/>
        <a:p>
          <a:endParaRPr lang="fr-FR"/>
        </a:p>
      </dgm:t>
    </dgm:pt>
    <dgm:pt modelId="{6645E30D-EBCB-4BF7-BFE6-9D542BCED079}" type="sibTrans" cxnId="{CB27A0FB-AB53-4C87-AFD5-7F8EA29526AF}">
      <dgm:prSet/>
      <dgm:spPr/>
      <dgm:t>
        <a:bodyPr/>
        <a:lstStyle/>
        <a:p>
          <a:endParaRPr lang="fr-FR"/>
        </a:p>
      </dgm:t>
    </dgm:pt>
    <dgm:pt modelId="{2AB47154-71F3-4BB0-9BD2-6AE46F46DF80}">
      <dgm:prSet/>
      <dgm:spPr/>
      <dgm:t>
        <a:bodyPr/>
        <a:lstStyle/>
        <a:p>
          <a:pPr>
            <a:lnSpc>
              <a:spcPct val="100000"/>
            </a:lnSpc>
          </a:pPr>
          <a:r>
            <a:rPr lang="fr-FR" dirty="0"/>
            <a:t>- Comment je vois mon rôle ? Quelles missions me tiennent à cœur ?</a:t>
          </a:r>
        </a:p>
        <a:p>
          <a:pPr>
            <a:lnSpc>
              <a:spcPct val="100000"/>
            </a:lnSpc>
          </a:pPr>
          <a:endParaRPr lang="fr-FR" dirty="0"/>
        </a:p>
      </dgm:t>
    </dgm:pt>
    <dgm:pt modelId="{6AC5FD4E-AEF7-43C6-B721-CB7694DBC191}" type="parTrans" cxnId="{417D78A1-8F4A-42EE-88FC-5EFD5B31DD05}">
      <dgm:prSet/>
      <dgm:spPr/>
      <dgm:t>
        <a:bodyPr/>
        <a:lstStyle/>
        <a:p>
          <a:endParaRPr lang="fr-FR"/>
        </a:p>
      </dgm:t>
    </dgm:pt>
    <dgm:pt modelId="{2CADE001-2604-4491-9B60-BFF559F3D053}" type="sibTrans" cxnId="{417D78A1-8F4A-42EE-88FC-5EFD5B31DD05}">
      <dgm:prSet/>
      <dgm:spPr/>
      <dgm:t>
        <a:bodyPr/>
        <a:lstStyle/>
        <a:p>
          <a:endParaRPr lang="fr-FR"/>
        </a:p>
      </dgm:t>
    </dgm:pt>
    <dgm:pt modelId="{36872C28-603D-4931-9E46-A869EE45F695}">
      <dgm:prSet/>
      <dgm:spPr/>
      <dgm:t>
        <a:bodyPr/>
        <a:lstStyle/>
        <a:p>
          <a:pPr>
            <a:lnSpc>
              <a:spcPct val="100000"/>
            </a:lnSpc>
            <a:defRPr b="1"/>
          </a:pPr>
          <a:endParaRPr lang="fr-FR" dirty="0"/>
        </a:p>
      </dgm:t>
    </dgm:pt>
    <dgm:pt modelId="{416E4897-5DE2-4EAA-B5CE-AD8A3AFED2A6}" type="sibTrans" cxnId="{F9A9927C-D13A-4142-AC3E-B7EA7B23B7BC}">
      <dgm:prSet/>
      <dgm:spPr/>
      <dgm:t>
        <a:bodyPr/>
        <a:lstStyle/>
        <a:p>
          <a:pPr>
            <a:lnSpc>
              <a:spcPct val="100000"/>
            </a:lnSpc>
            <a:defRPr b="1"/>
          </a:pPr>
          <a:endParaRPr lang="fr-FR"/>
        </a:p>
      </dgm:t>
    </dgm:pt>
    <dgm:pt modelId="{8085C75E-2A0B-45DF-8D28-A57873B29BBF}" type="parTrans" cxnId="{F9A9927C-D13A-4142-AC3E-B7EA7B23B7BC}">
      <dgm:prSet/>
      <dgm:spPr/>
      <dgm:t>
        <a:bodyPr/>
        <a:lstStyle/>
        <a:p>
          <a:endParaRPr lang="fr-FR"/>
        </a:p>
      </dgm:t>
    </dgm:pt>
    <dgm:pt modelId="{A9947DDD-92CD-484E-AB84-D9174F56688E}" type="pres">
      <dgm:prSet presAssocID="{5D600AD2-38CA-4CD7-88E0-4F758874A62B}" presName="Root" presStyleCnt="0">
        <dgm:presLayoutVars>
          <dgm:dir/>
          <dgm:resizeHandles val="exact"/>
        </dgm:presLayoutVars>
      </dgm:prSet>
      <dgm:spPr/>
      <dgm:t>
        <a:bodyPr/>
        <a:lstStyle/>
        <a:p>
          <a:endParaRPr lang="fr-FR"/>
        </a:p>
      </dgm:t>
    </dgm:pt>
    <dgm:pt modelId="{F2DD4D76-774B-47DB-8B13-207FDE94FF73}" type="pres">
      <dgm:prSet presAssocID="{36872C28-603D-4931-9E46-A869EE45F695}" presName="Composite" presStyleCnt="0"/>
      <dgm:spPr/>
    </dgm:pt>
    <dgm:pt modelId="{5533C6CC-892A-4E49-A97C-DDF48FB4F199}" type="pres">
      <dgm:prSet presAssocID="{36872C28-603D-4931-9E46-A869EE45F695}"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r="24502" b="3"/>
          <a:stretch/>
        </a:blipFill>
      </dgm:spPr>
      <dgm:extLst>
        <a:ext uri="{E40237B7-FDA0-4F09-8148-C483321AD2D9}">
          <dgm14:cNvPr xmlns:dgm14="http://schemas.microsoft.com/office/drawing/2010/diagram" xmlns="" id="0" name="" descr="Remplir la feuille vierge du formulaire fiscal avec le quotidien financier en arrière-plan"/>
        </a:ext>
      </dgm:extLst>
    </dgm:pt>
    <dgm:pt modelId="{9C28C948-2FB2-471D-8BD0-A361D266CE5E}" type="pres">
      <dgm:prSet presAssocID="{36872C28-603D-4931-9E46-A869EE45F695}" presName="Subtitle" presStyleLbl="revTx" presStyleIdx="0" presStyleCnt="6">
        <dgm:presLayoutVars>
          <dgm:chMax val="0"/>
          <dgm:bulletEnabled/>
        </dgm:presLayoutVars>
      </dgm:prSet>
      <dgm:spPr/>
      <dgm:t>
        <a:bodyPr/>
        <a:lstStyle/>
        <a:p>
          <a:endParaRPr lang="fr-FR"/>
        </a:p>
      </dgm:t>
    </dgm:pt>
    <dgm:pt modelId="{1264C898-12BB-40B5-AFC7-2DBCCC250A8B}" type="pres">
      <dgm:prSet presAssocID="{36872C28-603D-4931-9E46-A869EE45F695}" presName="Description" presStyleLbl="revTx" presStyleIdx="1" presStyleCnt="6">
        <dgm:presLayoutVars>
          <dgm:bulletEnabled/>
        </dgm:presLayoutVars>
      </dgm:prSet>
      <dgm:spPr/>
    </dgm:pt>
    <dgm:pt modelId="{CD46ACAD-F16B-409E-9680-371167739AEF}" type="pres">
      <dgm:prSet presAssocID="{416E4897-5DE2-4EAA-B5CE-AD8A3AFED2A6}" presName="sibTrans" presStyleLbl="sibTrans2D1" presStyleIdx="0" presStyleCnt="0"/>
      <dgm:spPr/>
      <dgm:t>
        <a:bodyPr/>
        <a:lstStyle/>
        <a:p>
          <a:endParaRPr lang="fr-FR"/>
        </a:p>
      </dgm:t>
    </dgm:pt>
    <dgm:pt modelId="{3DF0D901-DF19-4CD2-B698-EF0D496480BD}" type="pres">
      <dgm:prSet presAssocID="{FB9A658E-BDA8-4D49-8399-855196EC12C3}" presName="Composite" presStyleCnt="0"/>
      <dgm:spPr/>
    </dgm:pt>
    <dgm:pt modelId="{E2AD0F5F-24C0-4866-B8E0-E6AB5D7B17CC}" type="pres">
      <dgm:prSet presAssocID="{FB9A658E-BDA8-4D49-8399-855196EC12C3}" presName="Picture" presStyleLbl="node1" presStyleIdx="1" presStyleCnt="3" custLinFactNeighborX="-5120" custLinFactNeighborY="1544"/>
      <dgm:spPr>
        <a:blipFill>
          <a:blip xmlns:r="http://schemas.openxmlformats.org/officeDocument/2006/relationships" r:embed="rId2">
            <a:extLst>
              <a:ext uri="{28A0092B-C50C-407E-A947-70E740481C1C}">
                <a14:useLocalDpi xmlns:a14="http://schemas.microsoft.com/office/drawing/2010/main" xmlns="" val="0"/>
              </a:ext>
            </a:extLst>
          </a:blip>
          <a:stretch>
            <a:fillRect l="-25000" r="-25000"/>
          </a:stretch>
        </a:blipFill>
      </dgm:spPr>
      <dgm:extLst>
        <a:ext uri="{E40237B7-FDA0-4F09-8148-C483321AD2D9}">
          <dgm14:cNvPr xmlns:dgm14="http://schemas.microsoft.com/office/drawing/2010/diagram" xmlns="" id="0" name="" descr="Tube, noir et blanc"/>
        </a:ext>
      </dgm:extLst>
    </dgm:pt>
    <dgm:pt modelId="{A987092C-B723-45A5-A633-06724323EAA7}" type="pres">
      <dgm:prSet presAssocID="{FB9A658E-BDA8-4D49-8399-855196EC12C3}" presName="Subtitle" presStyleLbl="revTx" presStyleIdx="2" presStyleCnt="6" custLinFactY="-200000" custLinFactNeighborX="-1737" custLinFactNeighborY="-279731">
        <dgm:presLayoutVars>
          <dgm:chMax val="0"/>
          <dgm:bulletEnabled/>
        </dgm:presLayoutVars>
      </dgm:prSet>
      <dgm:spPr/>
      <dgm:t>
        <a:bodyPr/>
        <a:lstStyle/>
        <a:p>
          <a:endParaRPr lang="fr-FR"/>
        </a:p>
      </dgm:t>
    </dgm:pt>
    <dgm:pt modelId="{FB0DD8FF-BA60-4341-B7B5-792C20DAC4C3}" type="pres">
      <dgm:prSet presAssocID="{FB9A658E-BDA8-4D49-8399-855196EC12C3}" presName="Description" presStyleLbl="revTx" presStyleIdx="3" presStyleCnt="6" custLinFactY="-764" custLinFactNeighborX="-678" custLinFactNeighborY="-100000">
        <dgm:presLayoutVars>
          <dgm:bulletEnabled/>
        </dgm:presLayoutVars>
      </dgm:prSet>
      <dgm:spPr/>
      <dgm:t>
        <a:bodyPr/>
        <a:lstStyle/>
        <a:p>
          <a:endParaRPr lang="fr-FR"/>
        </a:p>
      </dgm:t>
    </dgm:pt>
    <dgm:pt modelId="{2092408D-D98A-45F9-923F-94179A3497A5}" type="pres">
      <dgm:prSet presAssocID="{6B7FE8CB-17D2-411E-97A5-9949A873514D}" presName="sibTrans" presStyleLbl="sibTrans2D1" presStyleIdx="0" presStyleCnt="0"/>
      <dgm:spPr/>
      <dgm:t>
        <a:bodyPr/>
        <a:lstStyle/>
        <a:p>
          <a:endParaRPr lang="fr-FR"/>
        </a:p>
      </dgm:t>
    </dgm:pt>
    <dgm:pt modelId="{2C5C1F40-891B-4CF3-AA7B-AA906C6EA4D3}" type="pres">
      <dgm:prSet presAssocID="{2AB47154-71F3-4BB0-9BD2-6AE46F46DF80}" presName="Composite" presStyleCnt="0"/>
      <dgm:spPr/>
    </dgm:pt>
    <dgm:pt modelId="{E8D1A374-D372-4F03-B30F-32ED01C99BF6}" type="pres">
      <dgm:prSet presAssocID="{2AB47154-71F3-4BB0-9BD2-6AE46F46DF80}" presName="Picture" presStyleLbl="node1" presStyleIdx="2" presStyleCnt="3"/>
      <dgm:spPr/>
    </dgm:pt>
    <dgm:pt modelId="{108EAB41-B9C4-4C41-B4DB-7A35A77C8087}" type="pres">
      <dgm:prSet presAssocID="{2AB47154-71F3-4BB0-9BD2-6AE46F46DF80}" presName="Subtitle" presStyleLbl="revTx" presStyleIdx="4" presStyleCnt="6" custLinFactY="-106453" custLinFactNeighborX="-678" custLinFactNeighborY="-200000">
        <dgm:presLayoutVars>
          <dgm:chMax val="0"/>
          <dgm:bulletEnabled/>
        </dgm:presLayoutVars>
      </dgm:prSet>
      <dgm:spPr/>
      <dgm:t>
        <a:bodyPr/>
        <a:lstStyle/>
        <a:p>
          <a:endParaRPr lang="fr-FR"/>
        </a:p>
      </dgm:t>
    </dgm:pt>
    <dgm:pt modelId="{73098E86-3E00-4A8C-9FA0-66B2A4B9BE13}" type="pres">
      <dgm:prSet presAssocID="{2AB47154-71F3-4BB0-9BD2-6AE46F46DF80}" presName="Description" presStyleLbl="revTx" presStyleIdx="5" presStyleCnt="6">
        <dgm:presLayoutVars>
          <dgm:bulletEnabled/>
        </dgm:presLayoutVars>
      </dgm:prSet>
      <dgm:spPr/>
    </dgm:pt>
  </dgm:ptLst>
  <dgm:cxnLst>
    <dgm:cxn modelId="{A8774257-89A6-48EF-AB23-DAD1053F0E88}" type="presOf" srcId="{FB9A658E-BDA8-4D49-8399-855196EC12C3}" destId="{A987092C-B723-45A5-A633-06724323EAA7}" srcOrd="0" destOrd="0" presId="urn:microsoft.com/office/officeart/2024/3/layout/verticalVisualTextBlock1"/>
    <dgm:cxn modelId="{BEA6278D-BCDA-4457-B8CE-8A3333FBEDD4}" type="presOf" srcId="{5D600AD2-38CA-4CD7-88E0-4F758874A62B}" destId="{A9947DDD-92CD-484E-AB84-D9174F56688E}" srcOrd="0" destOrd="0" presId="urn:microsoft.com/office/officeart/2024/3/layout/verticalVisualTextBlock1"/>
    <dgm:cxn modelId="{BB51A2E3-498C-4B6C-A994-A337C5368A09}" type="presOf" srcId="{36872C28-603D-4931-9E46-A869EE45F695}" destId="{9C28C948-2FB2-471D-8BD0-A361D266CE5E}" srcOrd="0" destOrd="0" presId="urn:microsoft.com/office/officeart/2024/3/layout/verticalVisualTextBlock1"/>
    <dgm:cxn modelId="{CB27A0FB-AB53-4C87-AFD5-7F8EA29526AF}" srcId="{FB9A658E-BDA8-4D49-8399-855196EC12C3}" destId="{1227457C-262B-4DAA-8746-72519AD74819}" srcOrd="0" destOrd="0" parTransId="{B1B5FBCC-435A-469B-9AE1-8A4BBE5CF7E9}" sibTransId="{6645E30D-EBCB-4BF7-BFE6-9D542BCED079}"/>
    <dgm:cxn modelId="{4500BFAD-E9F6-476B-9D16-C5B4ABDA3111}" type="presOf" srcId="{1227457C-262B-4DAA-8746-72519AD74819}" destId="{FB0DD8FF-BA60-4341-B7B5-792C20DAC4C3}" srcOrd="0" destOrd="0" presId="urn:microsoft.com/office/officeart/2024/3/layout/verticalVisualTextBlock1"/>
    <dgm:cxn modelId="{552BE73F-6500-4368-A83B-0F528AF1C0DB}" srcId="{5D600AD2-38CA-4CD7-88E0-4F758874A62B}" destId="{FB9A658E-BDA8-4D49-8399-855196EC12C3}" srcOrd="1" destOrd="0" parTransId="{58AC4876-A3E1-4870-9E81-228E1B56E5F2}" sibTransId="{6B7FE8CB-17D2-411E-97A5-9949A873514D}"/>
    <dgm:cxn modelId="{C30D3DC9-9E39-440E-9089-2329E34BB60B}" type="presOf" srcId="{2AB47154-71F3-4BB0-9BD2-6AE46F46DF80}" destId="{108EAB41-B9C4-4C41-B4DB-7A35A77C8087}" srcOrd="0" destOrd="0" presId="urn:microsoft.com/office/officeart/2024/3/layout/verticalVisualTextBlock1"/>
    <dgm:cxn modelId="{49FAB98D-7E99-4963-9643-15EA934D57F1}" type="presOf" srcId="{6B7FE8CB-17D2-411E-97A5-9949A873514D}" destId="{2092408D-D98A-45F9-923F-94179A3497A5}" srcOrd="0" destOrd="0" presId="urn:microsoft.com/office/officeart/2024/3/layout/verticalVisualTextBlock1"/>
    <dgm:cxn modelId="{E14D3BCD-7D7C-4208-A101-C5CC8010B0CC}" type="presOf" srcId="{416E4897-5DE2-4EAA-B5CE-AD8A3AFED2A6}" destId="{CD46ACAD-F16B-409E-9680-371167739AEF}" srcOrd="0" destOrd="0" presId="urn:microsoft.com/office/officeart/2024/3/layout/verticalVisualTextBlock1"/>
    <dgm:cxn modelId="{417D78A1-8F4A-42EE-88FC-5EFD5B31DD05}" srcId="{5D600AD2-38CA-4CD7-88E0-4F758874A62B}" destId="{2AB47154-71F3-4BB0-9BD2-6AE46F46DF80}" srcOrd="2" destOrd="0" parTransId="{6AC5FD4E-AEF7-43C6-B721-CB7694DBC191}" sibTransId="{2CADE001-2604-4491-9B60-BFF559F3D053}"/>
    <dgm:cxn modelId="{F9A9927C-D13A-4142-AC3E-B7EA7B23B7BC}" srcId="{5D600AD2-38CA-4CD7-88E0-4F758874A62B}" destId="{36872C28-603D-4931-9E46-A869EE45F695}" srcOrd="0" destOrd="0" parTransId="{8085C75E-2A0B-45DF-8D28-A57873B29BBF}" sibTransId="{416E4897-5DE2-4EAA-B5CE-AD8A3AFED2A6}"/>
    <dgm:cxn modelId="{452CF540-CE13-4373-969F-EADA02DF82FD}" type="presParOf" srcId="{A9947DDD-92CD-484E-AB84-D9174F56688E}" destId="{F2DD4D76-774B-47DB-8B13-207FDE94FF73}" srcOrd="0" destOrd="0" presId="urn:microsoft.com/office/officeart/2024/3/layout/verticalVisualTextBlock1"/>
    <dgm:cxn modelId="{7806E12C-C7A1-43A4-AE95-F89B4E92149A}" type="presParOf" srcId="{F2DD4D76-774B-47DB-8B13-207FDE94FF73}" destId="{5533C6CC-892A-4E49-A97C-DDF48FB4F199}" srcOrd="0" destOrd="0" presId="urn:microsoft.com/office/officeart/2024/3/layout/verticalVisualTextBlock1"/>
    <dgm:cxn modelId="{63B2C319-B44E-4600-8BAC-698BB8061468}" type="presParOf" srcId="{F2DD4D76-774B-47DB-8B13-207FDE94FF73}" destId="{9C28C948-2FB2-471D-8BD0-A361D266CE5E}" srcOrd="1" destOrd="0" presId="urn:microsoft.com/office/officeart/2024/3/layout/verticalVisualTextBlock1"/>
    <dgm:cxn modelId="{98440C3C-5DF2-4EC9-BAAC-AD7D7FAD770A}" type="presParOf" srcId="{F2DD4D76-774B-47DB-8B13-207FDE94FF73}" destId="{1264C898-12BB-40B5-AFC7-2DBCCC250A8B}" srcOrd="2" destOrd="0" presId="urn:microsoft.com/office/officeart/2024/3/layout/verticalVisualTextBlock1"/>
    <dgm:cxn modelId="{6C4C1A8C-D338-45DF-A8B6-4952C74B7A1D}" type="presParOf" srcId="{A9947DDD-92CD-484E-AB84-D9174F56688E}" destId="{CD46ACAD-F16B-409E-9680-371167739AEF}" srcOrd="1" destOrd="0" presId="urn:microsoft.com/office/officeart/2024/3/layout/verticalVisualTextBlock1"/>
    <dgm:cxn modelId="{18E7C8A0-35BB-4192-AAC2-D149304E10BB}" type="presParOf" srcId="{A9947DDD-92CD-484E-AB84-D9174F56688E}" destId="{3DF0D901-DF19-4CD2-B698-EF0D496480BD}" srcOrd="2" destOrd="0" presId="urn:microsoft.com/office/officeart/2024/3/layout/verticalVisualTextBlock1"/>
    <dgm:cxn modelId="{1B7E3EF7-1C23-48CC-B6D3-DE9DADE7225D}" type="presParOf" srcId="{3DF0D901-DF19-4CD2-B698-EF0D496480BD}" destId="{E2AD0F5F-24C0-4866-B8E0-E6AB5D7B17CC}" srcOrd="0" destOrd="0" presId="urn:microsoft.com/office/officeart/2024/3/layout/verticalVisualTextBlock1"/>
    <dgm:cxn modelId="{AA269993-DB54-4A9D-BE6B-66F0D5CD5A80}" type="presParOf" srcId="{3DF0D901-DF19-4CD2-B698-EF0D496480BD}" destId="{A987092C-B723-45A5-A633-06724323EAA7}" srcOrd="1" destOrd="0" presId="urn:microsoft.com/office/officeart/2024/3/layout/verticalVisualTextBlock1"/>
    <dgm:cxn modelId="{DB2B8A07-1517-466C-86BE-E3F4C09E62FD}" type="presParOf" srcId="{3DF0D901-DF19-4CD2-B698-EF0D496480BD}" destId="{FB0DD8FF-BA60-4341-B7B5-792C20DAC4C3}" srcOrd="2" destOrd="0" presId="urn:microsoft.com/office/officeart/2024/3/layout/verticalVisualTextBlock1"/>
    <dgm:cxn modelId="{7560084F-C139-4967-8D6A-86FDFD181150}" type="presParOf" srcId="{A9947DDD-92CD-484E-AB84-D9174F56688E}" destId="{2092408D-D98A-45F9-923F-94179A3497A5}" srcOrd="3" destOrd="0" presId="urn:microsoft.com/office/officeart/2024/3/layout/verticalVisualTextBlock1"/>
    <dgm:cxn modelId="{65A13771-0845-434B-9EB0-398479854D06}" type="presParOf" srcId="{A9947DDD-92CD-484E-AB84-D9174F56688E}" destId="{2C5C1F40-891B-4CF3-AA7B-AA906C6EA4D3}" srcOrd="4" destOrd="0" presId="urn:microsoft.com/office/officeart/2024/3/layout/verticalVisualTextBlock1"/>
    <dgm:cxn modelId="{5D352D13-F226-4A9B-AC1B-C9E8595588BF}" type="presParOf" srcId="{2C5C1F40-891B-4CF3-AA7B-AA906C6EA4D3}" destId="{E8D1A374-D372-4F03-B30F-32ED01C99BF6}" srcOrd="0" destOrd="0" presId="urn:microsoft.com/office/officeart/2024/3/layout/verticalVisualTextBlock1"/>
    <dgm:cxn modelId="{341883FA-88E2-425E-8C11-4C12BCB77FD3}" type="presParOf" srcId="{2C5C1F40-891B-4CF3-AA7B-AA906C6EA4D3}" destId="{108EAB41-B9C4-4C41-B4DB-7A35A77C8087}" srcOrd="1" destOrd="0" presId="urn:microsoft.com/office/officeart/2024/3/layout/verticalVisualTextBlock1"/>
    <dgm:cxn modelId="{A922C9D0-F4F2-432A-A611-E146D087ED5A}" type="presParOf" srcId="{2C5C1F40-891B-4CF3-AA7B-AA906C6EA4D3}" destId="{73098E86-3E00-4A8C-9FA0-66B2A4B9BE13}" srcOrd="2" destOrd="0" presId="urn:microsoft.com/office/officeart/2024/3/layout/verticalVisualTextBlock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33C6CC-892A-4E49-A97C-DDF48FB4F199}">
      <dsp:nvSpPr>
        <dsp:cNvPr id="0" name=""/>
        <dsp:cNvSpPr/>
      </dsp:nvSpPr>
      <dsp:spPr>
        <a:xfrm>
          <a:off x="0" y="0"/>
          <a:ext cx="1961433" cy="1961433"/>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r="24502" b="3"/>
          <a:stretch/>
        </a:blip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sp>
    <dsp:sp modelId="{9C28C948-2FB2-471D-8BD0-A361D266CE5E}">
      <dsp:nvSpPr>
        <dsp:cNvPr id="0" name=""/>
        <dsp:cNvSpPr/>
      </dsp:nvSpPr>
      <dsp:spPr>
        <a:xfrm>
          <a:off x="2141433" y="0"/>
          <a:ext cx="6801723" cy="196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970" rIns="13970" bIns="13970" numCol="1" spcCol="1270" anchor="t" anchorCtr="0">
          <a:noAutofit/>
        </a:bodyPr>
        <a:lstStyle/>
        <a:p>
          <a:pPr lvl="0" algn="l" defTabSz="488950">
            <a:lnSpc>
              <a:spcPct val="100000"/>
            </a:lnSpc>
            <a:spcBef>
              <a:spcPct val="0"/>
            </a:spcBef>
            <a:spcAft>
              <a:spcPct val="35000"/>
            </a:spcAft>
            <a:defRPr b="1"/>
          </a:pPr>
          <a:endParaRPr lang="fr-FR" sz="1100" kern="1200" dirty="0"/>
        </a:p>
      </dsp:txBody>
      <dsp:txXfrm>
        <a:off x="2141433" y="0"/>
        <a:ext cx="6801723" cy="196143"/>
      </dsp:txXfrm>
    </dsp:sp>
    <dsp:sp modelId="{1264C898-12BB-40B5-AFC7-2DBCCC250A8B}">
      <dsp:nvSpPr>
        <dsp:cNvPr id="0" name=""/>
        <dsp:cNvSpPr/>
      </dsp:nvSpPr>
      <dsp:spPr>
        <a:xfrm>
          <a:off x="2141433" y="196143"/>
          <a:ext cx="6801723" cy="1765290"/>
        </a:xfrm>
        <a:prstGeom prst="rect">
          <a:avLst/>
        </a:prstGeom>
        <a:noFill/>
        <a:ln>
          <a:noFill/>
        </a:ln>
        <a:effectLst/>
      </dsp:spPr>
      <dsp:style>
        <a:lnRef idx="0">
          <a:scrgbClr r="0" g="0" b="0"/>
        </a:lnRef>
        <a:fillRef idx="0">
          <a:scrgbClr r="0" g="0" b="0"/>
        </a:fillRef>
        <a:effectRef idx="0">
          <a:scrgbClr r="0" g="0" b="0"/>
        </a:effectRef>
        <a:fontRef idx="minor"/>
      </dsp:style>
    </dsp:sp>
    <dsp:sp modelId="{E2AD0F5F-24C0-4866-B8E0-E6AB5D7B17CC}">
      <dsp:nvSpPr>
        <dsp:cNvPr id="0" name=""/>
        <dsp:cNvSpPr/>
      </dsp:nvSpPr>
      <dsp:spPr>
        <a:xfrm>
          <a:off x="0" y="2148633"/>
          <a:ext cx="1961433" cy="1961433"/>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tretch>
            <a:fillRect l="-25000" r="-25000"/>
          </a:stretch>
        </a:blip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sp>
    <dsp:sp modelId="{A987092C-B723-45A5-A633-06724323EAA7}">
      <dsp:nvSpPr>
        <dsp:cNvPr id="0" name=""/>
        <dsp:cNvSpPr/>
      </dsp:nvSpPr>
      <dsp:spPr>
        <a:xfrm>
          <a:off x="2023288" y="420448"/>
          <a:ext cx="6801723" cy="353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lvl="0" algn="l" defTabSz="800100">
            <a:lnSpc>
              <a:spcPct val="100000"/>
            </a:lnSpc>
            <a:spcBef>
              <a:spcPct val="0"/>
            </a:spcBef>
            <a:spcAft>
              <a:spcPct val="35000"/>
            </a:spcAft>
            <a:defRPr b="1"/>
          </a:pPr>
          <a:r>
            <a:rPr lang="fr-FR" sz="1800" kern="1200" dirty="0"/>
            <a:t>Les informations personnelles</a:t>
          </a:r>
        </a:p>
      </dsp:txBody>
      <dsp:txXfrm>
        <a:off x="2023288" y="420448"/>
        <a:ext cx="6801723" cy="353927"/>
      </dsp:txXfrm>
    </dsp:sp>
    <dsp:sp modelId="{FB0DD8FF-BA60-4341-B7B5-792C20DAC4C3}">
      <dsp:nvSpPr>
        <dsp:cNvPr id="0" name=""/>
        <dsp:cNvSpPr/>
      </dsp:nvSpPr>
      <dsp:spPr>
        <a:xfrm>
          <a:off x="2095318" y="852488"/>
          <a:ext cx="6801723" cy="1607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lvl="0" algn="l" defTabSz="622300">
            <a:lnSpc>
              <a:spcPct val="100000"/>
            </a:lnSpc>
            <a:spcBef>
              <a:spcPct val="0"/>
            </a:spcBef>
            <a:spcAft>
              <a:spcPct val="35000"/>
            </a:spcAft>
          </a:pPr>
          <a:r>
            <a:rPr lang="fr-FR" sz="1400" kern="1200" dirty="0"/>
            <a:t>- La présentation : le nom, le prénom, la classe</a:t>
          </a:r>
        </a:p>
        <a:p>
          <a:pPr lvl="0" algn="l" defTabSz="622300">
            <a:lnSpc>
              <a:spcPct val="100000"/>
            </a:lnSpc>
            <a:spcBef>
              <a:spcPct val="0"/>
            </a:spcBef>
            <a:spcAft>
              <a:spcPct val="35000"/>
            </a:spcAft>
          </a:pPr>
          <a:r>
            <a:rPr lang="fr-FR" sz="1400" kern="1200" dirty="0"/>
            <a:t>- Les centres d’intérêt</a:t>
          </a:r>
        </a:p>
        <a:p>
          <a:pPr lvl="0" algn="l" defTabSz="622300">
            <a:lnSpc>
              <a:spcPct val="100000"/>
            </a:lnSpc>
            <a:spcBef>
              <a:spcPct val="0"/>
            </a:spcBef>
            <a:spcAft>
              <a:spcPct val="35000"/>
            </a:spcAft>
          </a:pPr>
          <a:r>
            <a:rPr lang="fr-FR" sz="1400" kern="1200" dirty="0"/>
            <a:t>- La présentation du suppléant car les élèves votent pour un binôme (délégués de classe et CVC)</a:t>
          </a:r>
        </a:p>
        <a:p>
          <a:pPr lvl="0" algn="l" defTabSz="622300">
            <a:lnSpc>
              <a:spcPct val="100000"/>
            </a:lnSpc>
            <a:spcBef>
              <a:spcPct val="0"/>
            </a:spcBef>
            <a:spcAft>
              <a:spcPct val="35000"/>
            </a:spcAft>
          </a:pPr>
          <a:endParaRPr lang="fr-FR" sz="1400" kern="1200" dirty="0"/>
        </a:p>
      </dsp:txBody>
      <dsp:txXfrm>
        <a:off x="2095318" y="852488"/>
        <a:ext cx="6801723" cy="1607506"/>
      </dsp:txXfrm>
    </dsp:sp>
    <dsp:sp modelId="{E8D1A374-D372-4F03-B30F-32ED01C99BF6}">
      <dsp:nvSpPr>
        <dsp:cNvPr id="0" name=""/>
        <dsp:cNvSpPr/>
      </dsp:nvSpPr>
      <dsp:spPr>
        <a:xfrm>
          <a:off x="0" y="4236697"/>
          <a:ext cx="1961433" cy="1961433"/>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sp>
    <dsp:sp modelId="{108EAB41-B9C4-4C41-B4DB-7A35A77C8087}">
      <dsp:nvSpPr>
        <dsp:cNvPr id="0" name=""/>
        <dsp:cNvSpPr/>
      </dsp:nvSpPr>
      <dsp:spPr>
        <a:xfrm>
          <a:off x="2095318" y="2220644"/>
          <a:ext cx="6801723" cy="657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lvl="0" algn="l" defTabSz="800100">
            <a:lnSpc>
              <a:spcPct val="100000"/>
            </a:lnSpc>
            <a:spcBef>
              <a:spcPct val="0"/>
            </a:spcBef>
            <a:spcAft>
              <a:spcPct val="35000"/>
            </a:spcAft>
          </a:pPr>
          <a:r>
            <a:rPr lang="fr-FR" sz="1800" kern="1200" dirty="0"/>
            <a:t>- Comment je vois mon rôle ? Quelles missions me tiennent à cœur ?</a:t>
          </a:r>
        </a:p>
        <a:p>
          <a:pPr lvl="0" algn="l" defTabSz="800100">
            <a:lnSpc>
              <a:spcPct val="100000"/>
            </a:lnSpc>
            <a:spcBef>
              <a:spcPct val="0"/>
            </a:spcBef>
            <a:spcAft>
              <a:spcPct val="35000"/>
            </a:spcAft>
          </a:pPr>
          <a:endParaRPr lang="fr-FR" sz="1800" kern="1200" dirty="0"/>
        </a:p>
      </dsp:txBody>
      <dsp:txXfrm>
        <a:off x="2095318" y="2220644"/>
        <a:ext cx="6801723" cy="657866"/>
      </dsp:txXfrm>
    </dsp:sp>
    <dsp:sp modelId="{73098E86-3E00-4A8C-9FA0-66B2A4B9BE13}">
      <dsp:nvSpPr>
        <dsp:cNvPr id="0" name=""/>
        <dsp:cNvSpPr/>
      </dsp:nvSpPr>
      <dsp:spPr>
        <a:xfrm>
          <a:off x="2141433" y="4894564"/>
          <a:ext cx="6801723" cy="130356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0D9BCE-A575-4587-82DE-CE9C2CF6BF27}" type="datetimeFigureOut">
              <a:rPr lang="fr-FR" smtClean="0"/>
              <a:t>25/09/2025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B460D-1BEE-4366-AED6-875E4C53AC06}"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Exploration du rôle que joue la profession de foi, tant pour l’individu que pour la collectivité, ainsi que de son impact sur l’engagement et la communication des valeurs.</a:t>
            </a:r>
          </a:p>
        </p:txBody>
      </p:sp>
      <p:sp>
        <p:nvSpPr>
          <p:cNvPr id="4" name="Espace réservé du numéro de diapositive 3"/>
          <p:cNvSpPr>
            <a:spLocks noGrp="1"/>
          </p:cNvSpPr>
          <p:nvPr>
            <p:ph type="sldNum" sz="quarter" idx="5"/>
          </p:nvPr>
        </p:nvSpPr>
        <p:spPr/>
        <p:txBody>
          <a:bodyPr/>
          <a:lstStyle/>
          <a:p>
            <a:fld id="{9F97D894-7C13-43EA-8787-C182597EE9FA}" type="slidenum">
              <a:rPr lang="fr-FR" smtClean="0"/>
              <a:pPr/>
              <a:t>1</a:t>
            </a:fld>
            <a:endParaRPr lang="fr-FR"/>
          </a:p>
        </p:txBody>
      </p:sp>
    </p:spTree>
    <p:extLst>
      <p:ext uri="{BB962C8B-B14F-4D97-AF65-F5344CB8AC3E}">
        <p14:creationId xmlns:p14="http://schemas.microsoft.com/office/powerpoint/2010/main" xmlns="" val="55193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
Rédiger une profession de foi permet d’affirmer ses convictions de manière claire et réfléchie, de se positionner publiquement et de renforcer la crédibilité auprès d’un auditoire ou d’une communauté.
Source de l’image : bibliothèque de contenu Microsoft 365
</a:t>
            </a:r>
          </a:p>
        </p:txBody>
      </p:sp>
      <p:sp>
        <p:nvSpPr>
          <p:cNvPr id="4" name="Espace réservé du numéro de diapositive 3"/>
          <p:cNvSpPr>
            <a:spLocks noGrp="1"/>
          </p:cNvSpPr>
          <p:nvPr>
            <p:ph type="sldNum" sz="quarter" idx="5"/>
          </p:nvPr>
        </p:nvSpPr>
        <p:spPr/>
        <p:txBody>
          <a:bodyPr/>
          <a:lstStyle/>
          <a:p>
            <a:fld id="{9F97D894-7C13-43EA-8787-C182597EE9FA}" type="slidenum">
              <a:rPr lang="fr-FR" smtClean="0"/>
              <a:pPr/>
              <a:t>2</a:t>
            </a:fld>
            <a:endParaRPr lang="fr-FR"/>
          </a:p>
        </p:txBody>
      </p:sp>
    </p:spTree>
    <p:extLst>
      <p:ext uri="{BB962C8B-B14F-4D97-AF65-F5344CB8AC3E}">
        <p14:creationId xmlns:p14="http://schemas.microsoft.com/office/powerpoint/2010/main" xmlns="" val="57672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Cette section offre des conseils pratiques pour rédiger une profession de foi efficace, ainsi que des recommandations pour éviter les erreurs courantes.</a:t>
            </a:r>
          </a:p>
        </p:txBody>
      </p:sp>
      <p:sp>
        <p:nvSpPr>
          <p:cNvPr id="4" name="Espace réservé du numéro de diapositive 3"/>
          <p:cNvSpPr>
            <a:spLocks noGrp="1"/>
          </p:cNvSpPr>
          <p:nvPr>
            <p:ph type="sldNum" sz="quarter" idx="5"/>
          </p:nvPr>
        </p:nvSpPr>
        <p:spPr/>
        <p:txBody>
          <a:bodyPr/>
          <a:lstStyle/>
          <a:p>
            <a:fld id="{9F97D894-7C13-43EA-8787-C182597EE9FA}" type="slidenum">
              <a:rPr lang="fr-FR" smtClean="0"/>
              <a:pPr/>
              <a:t>3</a:t>
            </a:fld>
            <a:endParaRPr lang="fr-FR"/>
          </a:p>
        </p:txBody>
      </p:sp>
    </p:spTree>
    <p:extLst>
      <p:ext uri="{BB962C8B-B14F-4D97-AF65-F5344CB8AC3E}">
        <p14:creationId xmlns:p14="http://schemas.microsoft.com/office/powerpoint/2010/main" xmlns="" val="113440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
Une profession de foi doit contenir l’introduction des convictions ou objectifs, l’argumentation justifiant ces positions, et une conclusion engageante qui invite à la confiance ou à l’action.
Source de l’image : bibliothèque de contenu Microsoft 365
</a:t>
            </a:r>
          </a:p>
        </p:txBody>
      </p:sp>
      <p:sp>
        <p:nvSpPr>
          <p:cNvPr id="4" name="Espace réservé du numéro de diapositive 3"/>
          <p:cNvSpPr>
            <a:spLocks noGrp="1"/>
          </p:cNvSpPr>
          <p:nvPr>
            <p:ph type="sldNum" sz="quarter" idx="5"/>
          </p:nvPr>
        </p:nvSpPr>
        <p:spPr/>
        <p:txBody>
          <a:bodyPr/>
          <a:lstStyle/>
          <a:p>
            <a:fld id="{9F97D894-7C13-43EA-8787-C182597EE9FA}" type="slidenum">
              <a:rPr lang="fr-FR" smtClean="0"/>
              <a:pPr/>
              <a:t>4</a:t>
            </a:fld>
            <a:endParaRPr lang="fr-FR"/>
          </a:p>
        </p:txBody>
      </p:sp>
    </p:spTree>
    <p:extLst>
      <p:ext uri="{BB962C8B-B14F-4D97-AF65-F5344CB8AC3E}">
        <p14:creationId xmlns:p14="http://schemas.microsoft.com/office/powerpoint/2010/main" xmlns="" val="343277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
Éviter le jargon excessif, les affirmations vagues ou trop générales, ainsi que les contradictions internes. Il est conseillé de relire, demander un avis extérieur et respecter la concision et la pertinence des informations.
Source de l’image : bibliothèque de contenu Microsoft 365
</a:t>
            </a:r>
          </a:p>
        </p:txBody>
      </p:sp>
      <p:sp>
        <p:nvSpPr>
          <p:cNvPr id="4" name="Espace réservé du numéro de diapositive 3"/>
          <p:cNvSpPr>
            <a:spLocks noGrp="1"/>
          </p:cNvSpPr>
          <p:nvPr>
            <p:ph type="sldNum" sz="quarter" idx="5"/>
          </p:nvPr>
        </p:nvSpPr>
        <p:spPr/>
        <p:txBody>
          <a:bodyPr/>
          <a:lstStyle/>
          <a:p>
            <a:fld id="{9F97D894-7C13-43EA-8787-C182597EE9FA}" type="slidenum">
              <a:rPr lang="fr-FR" smtClean="0"/>
              <a:pPr/>
              <a:t>5</a:t>
            </a:fld>
            <a:endParaRPr lang="fr-FR"/>
          </a:p>
        </p:txBody>
      </p:sp>
    </p:spTree>
    <p:extLst>
      <p:ext uri="{BB962C8B-B14F-4D97-AF65-F5344CB8AC3E}">
        <p14:creationId xmlns:p14="http://schemas.microsoft.com/office/powerpoint/2010/main" xmlns="" val="286198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5AAECE2-0EB9-840A-DC1B-635F6015F76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xmlns="" id="{406EA394-78C4-DFB8-D9DF-DAA96654764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xmlns="" id="{7CF9A955-071C-80C9-B723-4F8FBFC2E9FE}"/>
              </a:ext>
            </a:extLst>
          </p:cNvPr>
          <p:cNvSpPr>
            <a:spLocks noGrp="1"/>
          </p:cNvSpPr>
          <p:nvPr>
            <p:ph type="body" idx="1"/>
          </p:nvPr>
        </p:nvSpPr>
        <p:spPr/>
        <p:txBody>
          <a:bodyPr/>
          <a:lstStyle/>
          <a:p>
            <a:r>
              <a:rPr lang="fr-FR"/>
              <a:t>Cette section offre des conseils pratiques pour rédiger une profession de foi efficace, ainsi que des recommandations pour éviter les erreurs courantes.</a:t>
            </a:r>
          </a:p>
        </p:txBody>
      </p:sp>
      <p:sp>
        <p:nvSpPr>
          <p:cNvPr id="4" name="Espace réservé du numéro de diapositive 3">
            <a:extLst>
              <a:ext uri="{FF2B5EF4-FFF2-40B4-BE49-F238E27FC236}">
                <a16:creationId xmlns:a16="http://schemas.microsoft.com/office/drawing/2014/main" xmlns="" id="{3659B698-9150-FC14-B1C6-7D9813F88FC1}"/>
              </a:ext>
            </a:extLst>
          </p:cNvPr>
          <p:cNvSpPr>
            <a:spLocks noGrp="1"/>
          </p:cNvSpPr>
          <p:nvPr>
            <p:ph type="sldNum" sz="quarter" idx="5"/>
          </p:nvPr>
        </p:nvSpPr>
        <p:spPr/>
        <p:txBody>
          <a:bodyPr/>
          <a:lstStyle/>
          <a:p>
            <a:fld id="{9F97D894-7C13-43EA-8787-C182597EE9FA}" type="slidenum">
              <a:rPr lang="fr-FR" smtClean="0"/>
              <a:pPr/>
              <a:t>6</a:t>
            </a:fld>
            <a:endParaRPr lang="fr-FR"/>
          </a:p>
        </p:txBody>
      </p:sp>
    </p:spTree>
    <p:extLst>
      <p:ext uri="{BB962C8B-B14F-4D97-AF65-F5344CB8AC3E}">
        <p14:creationId xmlns:p14="http://schemas.microsoft.com/office/powerpoint/2010/main" xmlns="" val="82582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11E37EB-77F1-B78F-F10C-3DF54C792AB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xmlns="" id="{9FCCB328-00B9-D1DD-BE27-C6CFF2E9234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xmlns="" id="{00469424-9250-25C0-7E67-F972EBFE6095}"/>
              </a:ext>
            </a:extLst>
          </p:cNvPr>
          <p:cNvSpPr>
            <a:spLocks noGrp="1"/>
          </p:cNvSpPr>
          <p:nvPr>
            <p:ph type="body" idx="1"/>
          </p:nvPr>
        </p:nvSpPr>
        <p:spPr/>
        <p:txBody>
          <a:bodyPr/>
          <a:lstStyle/>
          <a:p>
            <a:r>
              <a:rPr lang="fr-FR"/>
              <a:t>
---
Le terme peut aussi désigner des déclarations publiques dans d’autres sphères, comme dans des associations, mouvements sociaux ou engagements personnels, exprimant clairement une intention ou un engagement.
Source de l’image : bibliothèque de contenu Microsoft 365
</a:t>
            </a:r>
          </a:p>
        </p:txBody>
      </p:sp>
      <p:sp>
        <p:nvSpPr>
          <p:cNvPr id="4" name="Espace réservé du numéro de diapositive 3">
            <a:extLst>
              <a:ext uri="{FF2B5EF4-FFF2-40B4-BE49-F238E27FC236}">
                <a16:creationId xmlns:a16="http://schemas.microsoft.com/office/drawing/2014/main" xmlns="" id="{4F8F27F7-7EE9-805F-C262-D0EF3A120CAE}"/>
              </a:ext>
            </a:extLst>
          </p:cNvPr>
          <p:cNvSpPr>
            <a:spLocks noGrp="1"/>
          </p:cNvSpPr>
          <p:nvPr>
            <p:ph type="sldNum" sz="quarter" idx="5"/>
          </p:nvPr>
        </p:nvSpPr>
        <p:spPr/>
        <p:txBody>
          <a:bodyPr/>
          <a:lstStyle/>
          <a:p>
            <a:fld id="{9F97D894-7C13-43EA-8787-C182597EE9FA}" type="slidenum">
              <a:rPr lang="fr-FR" smtClean="0"/>
              <a:pPr/>
              <a:t>7</a:t>
            </a:fld>
            <a:endParaRPr lang="fr-FR"/>
          </a:p>
        </p:txBody>
      </p:sp>
    </p:spTree>
    <p:extLst>
      <p:ext uri="{BB962C8B-B14F-4D97-AF65-F5344CB8AC3E}">
        <p14:creationId xmlns:p14="http://schemas.microsoft.com/office/powerpoint/2010/main" xmlns="" val="2708686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5C32DFB2-60B9-495C-AEEB-8D49FA558179}" type="datetimeFigureOut">
              <a:rPr lang="fr-FR" smtClean="0"/>
              <a:t>25/09/2025</a:t>
            </a:fld>
            <a:endParaRPr lang="fr-FR"/>
          </a:p>
        </p:txBody>
      </p:sp>
      <p:sp>
        <p:nvSpPr>
          <p:cNvPr id="2" name="Espace réservé du pied de page 1"/>
          <p:cNvSpPr>
            <a:spLocks noGrp="1"/>
          </p:cNvSpPr>
          <p:nvPr>
            <p:ph type="ftr" sz="quarter" idx="11"/>
          </p:nvPr>
        </p:nvSpPr>
        <p:spPr/>
        <p:txBody>
          <a:bodyPr/>
          <a:lstStyle/>
          <a:p>
            <a:endParaRPr lang="fr-FR"/>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6243D164-EC68-4E51-B38E-4D0B4D431CE1}"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C32DFB2-60B9-495C-AEEB-8D49FA558179}" type="datetimeFigureOut">
              <a:rPr lang="fr-FR" smtClean="0"/>
              <a:t>25/09/2025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43D164-EC68-4E51-B38E-4D0B4D431CE1}"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C32DFB2-60B9-495C-AEEB-8D49FA558179}" type="datetimeFigureOut">
              <a:rPr lang="fr-FR" smtClean="0"/>
              <a:t>25/09/2025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43D164-EC68-4E51-B38E-4D0B4D431CE1}"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6233922" y="1078992"/>
            <a:ext cx="2455164" cy="1947672"/>
          </a:xfrm>
        </p:spPr>
        <p:txBody>
          <a:bodyPr anchor="b"/>
          <a:lstStyle/>
          <a:p>
            <a:r>
              <a:rPr lang="en-US"/>
              <a:t>Click to edit Master title style</a:t>
            </a:r>
          </a:p>
        </p:txBody>
      </p:sp>
      <p:sp>
        <p:nvSpPr>
          <p:cNvPr id="4" name="Picture Placeholder 3">
            <a:extLst>
              <a:ext uri="{FF2B5EF4-FFF2-40B4-BE49-F238E27FC236}">
                <a16:creationId xmlns:a16="http://schemas.microsoft.com/office/drawing/2014/main" xmlns="" id="{65B0EC94-28E6-D665-7491-10A308B0B426}"/>
              </a:ext>
            </a:extLst>
          </p:cNvPr>
          <p:cNvSpPr>
            <a:spLocks noGrp="1"/>
          </p:cNvSpPr>
          <p:nvPr>
            <p:ph type="pic" sz="quarter" idx="13"/>
          </p:nvPr>
        </p:nvSpPr>
        <p:spPr>
          <a:xfrm>
            <a:off x="257175" y="342901"/>
            <a:ext cx="5543550"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a:blip r:embed="rId2" cstate="print"/>
            <a:stretch>
              <a:fillRect/>
            </a:stretch>
          </a:blipFill>
        </p:spPr>
        <p:txBody>
          <a:bodyPr wrap="square">
            <a:noAutofit/>
          </a:bodyPr>
          <a:lstStyle/>
          <a:p>
            <a:endParaRPr lang="en-US" dirty="0"/>
          </a:p>
        </p:txBody>
      </p:sp>
      <p:sp>
        <p:nvSpPr>
          <p:cNvPr id="8" name="Content Placeholder 7">
            <a:extLst>
              <a:ext uri="{FF2B5EF4-FFF2-40B4-BE49-F238E27FC236}">
                <a16:creationId xmlns:a16="http://schemas.microsoft.com/office/drawing/2014/main" xmlns="" id="{6E0D00CE-C191-6DE5-9D82-7EFB59BC3739}"/>
              </a:ext>
            </a:extLst>
          </p:cNvPr>
          <p:cNvSpPr>
            <a:spLocks noGrp="1"/>
          </p:cNvSpPr>
          <p:nvPr>
            <p:ph sz="quarter" idx="14"/>
          </p:nvPr>
        </p:nvSpPr>
        <p:spPr>
          <a:xfrm>
            <a:off x="6233922" y="3099816"/>
            <a:ext cx="2455164" cy="2953512"/>
          </a:xfrm>
        </p:spPr>
        <p:txBody>
          <a:bodyPr>
            <a:norm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p:txBody>
          <a:bodyPr/>
          <a:lstStyle>
            <a:lvl1pPr>
              <a:defRPr>
                <a:solidFill>
                  <a:schemeClr val="tx1"/>
                </a:solidFill>
                <a:effectLst/>
              </a:defRPr>
            </a:lvl1pPr>
          </a:lstStyle>
          <a:p>
            <a:fld id="{06092A99-204A-46CE-8F70-09D6B2D34877}" type="datetime1">
              <a:rPr lang="en-US" smtClean="0"/>
              <a:pPr/>
              <a:t>9/25/2025</a:t>
            </a:fld>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p>
            <a:fld id="{CC057153-B650-4DEB-B370-79DDCFDCE934}" type="slidenum">
              <a:rPr lang="en-US" smtClean="0"/>
              <a:pPr/>
              <a:t>‹N°›</a:t>
            </a:fld>
            <a:endParaRPr lang="en-US" dirty="0"/>
          </a:p>
        </p:txBody>
      </p:sp>
    </p:spTree>
    <p:extLst>
      <p:ext uri="{BB962C8B-B14F-4D97-AF65-F5344CB8AC3E}">
        <p14:creationId xmlns:p14="http://schemas.microsoft.com/office/powerpoint/2010/main" xmlns="" val="3206428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a:xfrm>
            <a:off x="630936" y="-1325880"/>
            <a:ext cx="78867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6C2DD052-3E45-E789-01F8-33250024ECBD}"/>
              </a:ext>
            </a:extLst>
          </p:cNvPr>
          <p:cNvSpPr>
            <a:spLocks noGrp="1"/>
          </p:cNvSpPr>
          <p:nvPr>
            <p:ph idx="1"/>
          </p:nvPr>
        </p:nvSpPr>
        <p:spPr>
          <a:xfrm>
            <a:off x="102870" y="329450"/>
            <a:ext cx="8943157"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9485D1-E172-8F0A-A425-3097B3ABCFB4}"/>
              </a:ext>
            </a:extLst>
          </p:cNvPr>
          <p:cNvSpPr>
            <a:spLocks noGrp="1"/>
          </p:cNvSpPr>
          <p:nvPr>
            <p:ph type="dt" sz="half" idx="10"/>
          </p:nvPr>
        </p:nvSpPr>
        <p:spPr/>
        <p:txBody>
          <a:bodyPr/>
          <a:lstStyle/>
          <a:p>
            <a:fld id="{0FBBADD7-305F-4EB9-8736-D791FAF7A4D4}" type="datetime1">
              <a:rPr lang="en-US" smtClean="0"/>
              <a:pPr/>
              <a:t>9/25/2025</a:t>
            </a:fld>
            <a:endParaRPr lang="en-US" dirty="0"/>
          </a:p>
        </p:txBody>
      </p:sp>
      <p:sp>
        <p:nvSpPr>
          <p:cNvPr id="5" name="Footer Placeholder 4">
            <a:extLst>
              <a:ext uri="{FF2B5EF4-FFF2-40B4-BE49-F238E27FC236}">
                <a16:creationId xmlns:a16="http://schemas.microsoft.com/office/drawing/2014/main" xmlns=""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4BF72154-F85B-E301-DA57-E314D7315916}"/>
              </a:ext>
            </a:extLst>
          </p:cNvPr>
          <p:cNvSpPr>
            <a:spLocks noGrp="1"/>
          </p:cNvSpPr>
          <p:nvPr>
            <p:ph type="sldNum" sz="quarter" idx="12"/>
          </p:nvPr>
        </p:nvSpPr>
        <p:spPr/>
        <p:txBody>
          <a:bodyPr/>
          <a:lstStyle/>
          <a:p>
            <a:fld id="{CC057153-B650-4DEB-B370-79DDCFDCE934}" type="slidenum">
              <a:rPr lang="en-US" smtClean="0"/>
              <a:pPr/>
              <a:t>‹N°›</a:t>
            </a:fld>
            <a:endParaRPr lang="en-US" dirty="0"/>
          </a:p>
        </p:txBody>
      </p:sp>
    </p:spTree>
    <p:extLst>
      <p:ext uri="{BB962C8B-B14F-4D97-AF65-F5344CB8AC3E}">
        <p14:creationId xmlns:p14="http://schemas.microsoft.com/office/powerpoint/2010/main" xmlns="" val="4244715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322326" y="548639"/>
            <a:ext cx="3641598" cy="1453896"/>
          </a:xfrm>
        </p:spPr>
        <p:txBody>
          <a:bodyPr anchor="t"/>
          <a:lstStyle/>
          <a:p>
            <a:r>
              <a:rPr lang="en-US"/>
              <a:t>Click to edit Master title style</a:t>
            </a:r>
          </a:p>
        </p:txBody>
      </p:sp>
      <p:sp>
        <p:nvSpPr>
          <p:cNvPr id="9" name="Picture Placeholder 8">
            <a:extLst>
              <a:ext uri="{FF2B5EF4-FFF2-40B4-BE49-F238E27FC236}">
                <a16:creationId xmlns:a16="http://schemas.microsoft.com/office/drawing/2014/main" xmlns="" id="{F5F2F272-6D18-7E06-3E9A-D10C5C502195}"/>
              </a:ext>
            </a:extLst>
          </p:cNvPr>
          <p:cNvSpPr>
            <a:spLocks noGrp="1"/>
          </p:cNvSpPr>
          <p:nvPr>
            <p:ph type="pic" sz="quarter" idx="13"/>
          </p:nvPr>
        </p:nvSpPr>
        <p:spPr>
          <a:xfrm>
            <a:off x="382556" y="2293497"/>
            <a:ext cx="3581369" cy="4039043"/>
          </a:xfrm>
          <a:custGeom>
            <a:avLst/>
            <a:gdLst>
              <a:gd name="connsiteX0" fmla="*/ 305917 w 4855463"/>
              <a:gd name="connsiteY0" fmla="*/ 0 h 4039043"/>
              <a:gd name="connsiteX1" fmla="*/ 4549547 w 4855463"/>
              <a:gd name="connsiteY1" fmla="*/ 0 h 4039043"/>
              <a:gd name="connsiteX2" fmla="*/ 4849249 w 4855463"/>
              <a:gd name="connsiteY2" fmla="*/ 244264 h 4039043"/>
              <a:gd name="connsiteX3" fmla="*/ 4855463 w 4855463"/>
              <a:gd name="connsiteY3" fmla="*/ 305907 h 4039043"/>
              <a:gd name="connsiteX4" fmla="*/ 4855463 w 4855463"/>
              <a:gd name="connsiteY4" fmla="*/ 3733136 h 4039043"/>
              <a:gd name="connsiteX5" fmla="*/ 4849249 w 4855463"/>
              <a:gd name="connsiteY5" fmla="*/ 3794779 h 4039043"/>
              <a:gd name="connsiteX6" fmla="*/ 4549547 w 4855463"/>
              <a:gd name="connsiteY6" fmla="*/ 4039043 h 4039043"/>
              <a:gd name="connsiteX7" fmla="*/ 305917 w 4855463"/>
              <a:gd name="connsiteY7" fmla="*/ 4039043 h 4039043"/>
              <a:gd name="connsiteX8" fmla="*/ 0 w 4855463"/>
              <a:gd name="connsiteY8" fmla="*/ 3733126 h 4039043"/>
              <a:gd name="connsiteX9" fmla="*/ 0 w 4855463"/>
              <a:gd name="connsiteY9" fmla="*/ 305917 h 4039043"/>
              <a:gd name="connsiteX10" fmla="*/ 305917 w 4855463"/>
              <a:gd name="connsiteY10" fmla="*/ 0 h 403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463" h="4039043">
                <a:moveTo>
                  <a:pt x="305917" y="0"/>
                </a:moveTo>
                <a:lnTo>
                  <a:pt x="4549547" y="0"/>
                </a:lnTo>
                <a:cubicBezTo>
                  <a:pt x="4697381" y="0"/>
                  <a:pt x="4820723" y="104863"/>
                  <a:pt x="4849249" y="244264"/>
                </a:cubicBezTo>
                <a:lnTo>
                  <a:pt x="4855463" y="305907"/>
                </a:lnTo>
                <a:lnTo>
                  <a:pt x="4855463" y="3733136"/>
                </a:lnTo>
                <a:lnTo>
                  <a:pt x="4849249" y="3794779"/>
                </a:lnTo>
                <a:cubicBezTo>
                  <a:pt x="4820723" y="3934180"/>
                  <a:pt x="4697381" y="4039043"/>
                  <a:pt x="4549547" y="4039043"/>
                </a:cubicBezTo>
                <a:lnTo>
                  <a:pt x="305917" y="4039043"/>
                </a:lnTo>
                <a:cubicBezTo>
                  <a:pt x="136964" y="4039043"/>
                  <a:pt x="0" y="3902079"/>
                  <a:pt x="0" y="3733126"/>
                </a:cubicBezTo>
                <a:lnTo>
                  <a:pt x="0" y="305917"/>
                </a:lnTo>
                <a:cubicBezTo>
                  <a:pt x="0" y="136964"/>
                  <a:pt x="136964" y="0"/>
                  <a:pt x="305917" y="0"/>
                </a:cubicBezTo>
                <a:close/>
              </a:path>
            </a:pathLst>
          </a:custGeom>
          <a:blipFill>
            <a:blip r:embed="rId2" cstate="print"/>
            <a:stretch>
              <a:fillRect/>
            </a:stretch>
          </a:blipFill>
        </p:spPr>
        <p:txBody>
          <a:bodyPr wrap="square">
            <a:noAutofit/>
          </a:bodyPr>
          <a:lstStyle/>
          <a:p>
            <a:endParaRPr lang="en-US" dirty="0"/>
          </a:p>
        </p:txBody>
      </p:sp>
      <p:sp>
        <p:nvSpPr>
          <p:cNvPr id="8" name="Content Placeholder 7">
            <a:extLst>
              <a:ext uri="{FF2B5EF4-FFF2-40B4-BE49-F238E27FC236}">
                <a16:creationId xmlns:a16="http://schemas.microsoft.com/office/drawing/2014/main" xmlns="" id="{8BAC3300-BF12-B200-9F06-8D5AC45CB7EF}"/>
              </a:ext>
            </a:extLst>
          </p:cNvPr>
          <p:cNvSpPr>
            <a:spLocks noGrp="1"/>
          </p:cNvSpPr>
          <p:nvPr>
            <p:ph sz="quarter" idx="14"/>
          </p:nvPr>
        </p:nvSpPr>
        <p:spPr>
          <a:xfrm>
            <a:off x="4572000" y="549276"/>
            <a:ext cx="4189444"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p:txBody>
          <a:bodyPr/>
          <a:lstStyle/>
          <a:p>
            <a:fld id="{3563594C-FF61-4FB6-A5E4-597CB7D69CB6}" type="datetime1">
              <a:rPr lang="en-US" smtClean="0"/>
              <a:pPr/>
              <a:t>9/25/2025</a:t>
            </a:fld>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p>
            <a:fld id="{CC057153-B650-4DEB-B370-79DDCFDCE934}" type="slidenum">
              <a:rPr lang="en-US" smtClean="0"/>
              <a:pPr/>
              <a:t>‹N°›</a:t>
            </a:fld>
            <a:endParaRPr lang="en-US" dirty="0"/>
          </a:p>
        </p:txBody>
      </p:sp>
    </p:spTree>
    <p:extLst>
      <p:ext uri="{BB962C8B-B14F-4D97-AF65-F5344CB8AC3E}">
        <p14:creationId xmlns:p14="http://schemas.microsoft.com/office/powerpoint/2010/main" xmlns="" val="2754083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322326" y="603504"/>
            <a:ext cx="336042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xmlns="" id="{747AED59-1A26-9C13-8482-7857E7DEFE52}"/>
              </a:ext>
            </a:extLst>
          </p:cNvPr>
          <p:cNvSpPr>
            <a:spLocks noGrp="1"/>
          </p:cNvSpPr>
          <p:nvPr>
            <p:ph sz="quarter" idx="14"/>
          </p:nvPr>
        </p:nvSpPr>
        <p:spPr>
          <a:xfrm>
            <a:off x="322325" y="2276856"/>
            <a:ext cx="33604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p:txBody>
          <a:bodyPr/>
          <a:lstStyle/>
          <a:p>
            <a:fld id="{191A4764-83A9-4A81-9507-BED109D81520}" type="datetime1">
              <a:rPr lang="en-US" smtClean="0"/>
              <a:pPr/>
              <a:t>9/25/2025</a:t>
            </a:fld>
            <a:endParaRPr lang="en-US" dirty="0"/>
          </a:p>
        </p:txBody>
      </p:sp>
      <p:sp>
        <p:nvSpPr>
          <p:cNvPr id="4" name="Picture Placeholder 3">
            <a:extLst>
              <a:ext uri="{FF2B5EF4-FFF2-40B4-BE49-F238E27FC236}">
                <a16:creationId xmlns:a16="http://schemas.microsoft.com/office/drawing/2014/main" xmlns="" id="{00846273-A5CB-BDCB-C625-903F863EC307}"/>
              </a:ext>
            </a:extLst>
          </p:cNvPr>
          <p:cNvSpPr>
            <a:spLocks noGrp="1"/>
          </p:cNvSpPr>
          <p:nvPr>
            <p:ph type="pic" sz="quarter" idx="13"/>
          </p:nvPr>
        </p:nvSpPr>
        <p:spPr>
          <a:xfrm>
            <a:off x="4303196" y="342900"/>
            <a:ext cx="4583630"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a:blip r:embed="rId2" cstate="print"/>
            <a:stretch>
              <a:fillRect/>
            </a:stretch>
          </a:blipFill>
        </p:spPr>
        <p:txBody>
          <a:bodyPr wrap="square">
            <a:noAutofit/>
          </a:bodyPr>
          <a:lstStyle/>
          <a:p>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‹N°›</a:t>
            </a:fld>
            <a:endParaRPr lang="en-US" dirty="0"/>
          </a:p>
        </p:txBody>
      </p:sp>
    </p:spTree>
    <p:extLst>
      <p:ext uri="{BB962C8B-B14F-4D97-AF65-F5344CB8AC3E}">
        <p14:creationId xmlns:p14="http://schemas.microsoft.com/office/powerpoint/2010/main" xmlns="" val="145456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5C32DFB2-60B9-495C-AEEB-8D49FA558179}" type="datetimeFigureOut">
              <a:rPr lang="fr-FR" smtClean="0"/>
              <a:t>25/09/2025</a:t>
            </a:fld>
            <a:endParaRPr lang="fr-FR"/>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6243D164-EC68-4E51-B38E-4D0B4D431CE1}"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5C32DFB2-60B9-495C-AEEB-8D49FA558179}" type="datetimeFigureOut">
              <a:rPr lang="fr-FR" smtClean="0"/>
              <a:t>25/09/2025</a:t>
            </a:fld>
            <a:endParaRPr lang="fr-FR"/>
          </a:p>
        </p:txBody>
      </p:sp>
      <p:sp>
        <p:nvSpPr>
          <p:cNvPr id="11" name="Espace réservé du pied de page 10"/>
          <p:cNvSpPr>
            <a:spLocks noGrp="1"/>
          </p:cNvSpPr>
          <p:nvPr>
            <p:ph type="ftr" sz="quarter" idx="11"/>
          </p:nvPr>
        </p:nvSpPr>
        <p:spPr/>
        <p:txBody>
          <a:bodyPr/>
          <a:lstStyle/>
          <a:p>
            <a:endParaRPr lang="fr-FR"/>
          </a:p>
        </p:txBody>
      </p:sp>
      <p:sp>
        <p:nvSpPr>
          <p:cNvPr id="16" name="Espace réservé du numéro de diapositive 15"/>
          <p:cNvSpPr>
            <a:spLocks noGrp="1"/>
          </p:cNvSpPr>
          <p:nvPr>
            <p:ph type="sldNum" sz="quarter" idx="12"/>
          </p:nvPr>
        </p:nvSpPr>
        <p:spPr/>
        <p:txBody>
          <a:bodyPr/>
          <a:lstStyle/>
          <a:p>
            <a:fld id="{6243D164-EC68-4E51-B38E-4D0B4D431CE1}" type="slidenum">
              <a:rPr lang="fr-FR" smtClean="0"/>
              <a:t>‹N°›</a:t>
            </a:fld>
            <a:endParaRPr lang="fr-F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5C32DFB2-60B9-495C-AEEB-8D49FA558179}" type="datetimeFigureOut">
              <a:rPr lang="fr-FR" smtClean="0"/>
              <a:t>25/09/2025</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6243D164-EC68-4E51-B38E-4D0B4D431CE1}"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5C32DFB2-60B9-495C-AEEB-8D49FA558179}" type="datetimeFigureOut">
              <a:rPr lang="fr-FR" smtClean="0"/>
              <a:t>25/09/2025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6243D164-EC68-4E51-B38E-4D0B4D431CE1}" type="slidenum">
              <a:rPr lang="fr-FR" smtClean="0"/>
              <a:t>‹N°›</a:t>
            </a:fld>
            <a:endParaRPr lang="fr-F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5C32DFB2-60B9-495C-AEEB-8D49FA558179}" type="datetimeFigureOut">
              <a:rPr lang="fr-FR" smtClean="0"/>
              <a:t>25/09/2025</a:t>
            </a:fld>
            <a:endParaRPr lang="fr-FR"/>
          </a:p>
        </p:txBody>
      </p:sp>
      <p:sp>
        <p:nvSpPr>
          <p:cNvPr id="21" name="Espace réservé du pied de page 20"/>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43D164-EC68-4E51-B38E-4D0B4D431CE1}"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5C32DFB2-60B9-495C-AEEB-8D49FA558179}" type="datetimeFigureOut">
              <a:rPr lang="fr-FR" smtClean="0"/>
              <a:t>25/09/2025</a:t>
            </a:fld>
            <a:endParaRPr lang="fr-FR"/>
          </a:p>
        </p:txBody>
      </p:sp>
      <p:sp>
        <p:nvSpPr>
          <p:cNvPr id="24" name="Espace réservé du pied de page 23"/>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43D164-EC68-4E51-B38E-4D0B4D431CE1}"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5C32DFB2-60B9-495C-AEEB-8D49FA558179}" type="datetimeFigureOut">
              <a:rPr lang="fr-FR" smtClean="0"/>
              <a:t>25/09/2025</a:t>
            </a:fld>
            <a:endParaRPr lang="fr-FR"/>
          </a:p>
        </p:txBody>
      </p:sp>
      <p:sp>
        <p:nvSpPr>
          <p:cNvPr id="29" name="Espace réservé du pied de page 28"/>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43D164-EC68-4E51-B38E-4D0B4D431CE1}"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5C32DFB2-60B9-495C-AEEB-8D49FA558179}" type="datetimeFigureOut">
              <a:rPr lang="fr-FR" smtClean="0"/>
              <a:t>25/09/2025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6243D164-EC68-4E51-B38E-4D0B4D431CE1}" type="slidenum">
              <a:rPr lang="fr-FR" smtClean="0"/>
              <a:t>‹N°›</a:t>
            </a:fld>
            <a:endParaRPr lang="fr-F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C32DFB2-60B9-495C-AEEB-8D49FA558179}" type="datetimeFigureOut">
              <a:rPr lang="fr-FR" smtClean="0"/>
              <a:t>25/09/2025</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243D164-EC68-4E51-B38E-4D0B4D431CE1}" type="slidenum">
              <a:rPr lang="fr-FR" smtClean="0"/>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E0A96A0-B30A-2F34-634E-AA1A01CD079D}"/>
              </a:ext>
            </a:extLst>
          </p:cNvPr>
          <p:cNvSpPr>
            <a:spLocks noGrp="1"/>
          </p:cNvSpPr>
          <p:nvPr>
            <p:ph type="title"/>
          </p:nvPr>
        </p:nvSpPr>
        <p:spPr>
          <a:xfrm>
            <a:off x="322326" y="1810512"/>
            <a:ext cx="5829300" cy="4562856"/>
          </a:xfrm>
        </p:spPr>
        <p:txBody>
          <a:bodyPr anchor="b">
            <a:normAutofit/>
          </a:bodyPr>
          <a:lstStyle/>
          <a:p>
            <a:r>
              <a:rPr lang="fr-FR"/>
              <a:t>Rôle et importance de la profession de foi</a:t>
            </a:r>
          </a:p>
        </p:txBody>
      </p:sp>
    </p:spTree>
    <p:extLst>
      <p:ext uri="{BB962C8B-B14F-4D97-AF65-F5344CB8AC3E}">
        <p14:creationId xmlns:p14="http://schemas.microsoft.com/office/powerpoint/2010/main" xmlns="" val="575106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1182283-6EB6-3CAC-FA9E-9C5990046976}"/>
              </a:ext>
            </a:extLst>
          </p:cNvPr>
          <p:cNvSpPr>
            <a:spLocks noGrp="1"/>
          </p:cNvSpPr>
          <p:nvPr>
            <p:ph type="title"/>
          </p:nvPr>
        </p:nvSpPr>
        <p:spPr>
          <a:xfrm>
            <a:off x="6233922" y="1078992"/>
            <a:ext cx="2730566" cy="1947672"/>
          </a:xfrm>
        </p:spPr>
        <p:txBody>
          <a:bodyPr vert="horz" lIns="91440" tIns="45720" rIns="91440" bIns="45720" rtlCol="0" anchor="b">
            <a:normAutofit fontScale="90000"/>
          </a:bodyPr>
          <a:lstStyle/>
          <a:p>
            <a:r>
              <a:rPr lang="en-US" b="0" kern="1200" dirty="0" err="1">
                <a:latin typeface="+mj-lt"/>
                <a:ea typeface="+mj-ea"/>
                <a:cs typeface="+mj-cs"/>
              </a:rPr>
              <a:t>Pourquoi</a:t>
            </a:r>
            <a:r>
              <a:rPr lang="en-US" b="0" kern="1200" dirty="0">
                <a:latin typeface="+mj-lt"/>
                <a:ea typeface="+mj-ea"/>
                <a:cs typeface="+mj-cs"/>
              </a:rPr>
              <a:t> </a:t>
            </a:r>
            <a:r>
              <a:rPr lang="en-US" b="0" kern="1200" dirty="0" err="1">
                <a:latin typeface="+mj-lt"/>
                <a:ea typeface="+mj-ea"/>
                <a:cs typeface="+mj-cs"/>
              </a:rPr>
              <a:t>rédiger</a:t>
            </a:r>
            <a:r>
              <a:rPr lang="en-US" b="0" kern="1200" dirty="0">
                <a:latin typeface="+mj-lt"/>
                <a:ea typeface="+mj-ea"/>
                <a:cs typeface="+mj-cs"/>
              </a:rPr>
              <a:t> </a:t>
            </a:r>
            <a:r>
              <a:rPr lang="en-US" b="0" kern="1200" dirty="0" err="1">
                <a:latin typeface="+mj-lt"/>
                <a:ea typeface="+mj-ea"/>
                <a:cs typeface="+mj-cs"/>
              </a:rPr>
              <a:t>une</a:t>
            </a:r>
            <a:r>
              <a:rPr lang="en-US" b="0" kern="1200" dirty="0">
                <a:latin typeface="+mj-lt"/>
                <a:ea typeface="+mj-ea"/>
                <a:cs typeface="+mj-cs"/>
              </a:rPr>
              <a:t> profession de </a:t>
            </a:r>
            <a:r>
              <a:rPr lang="en-US" b="0" kern="1200" dirty="0" err="1">
                <a:latin typeface="+mj-lt"/>
                <a:ea typeface="+mj-ea"/>
                <a:cs typeface="+mj-cs"/>
              </a:rPr>
              <a:t>foi</a:t>
            </a:r>
            <a:r>
              <a:rPr lang="en-US" b="0" kern="1200" dirty="0">
                <a:latin typeface="+mj-lt"/>
                <a:ea typeface="+mj-ea"/>
                <a:cs typeface="+mj-cs"/>
              </a:rPr>
              <a:t> ?</a:t>
            </a:r>
          </a:p>
        </p:txBody>
      </p:sp>
      <p:pic>
        <p:nvPicPr>
          <p:cNvPr id="4" name="Espace réservé du contenu 3" descr="main d’homme d’affaires redressant sur un bureau blanc avec un stylo">
            <a:extLst>
              <a:ext uri="{FF2B5EF4-FFF2-40B4-BE49-F238E27FC236}">
                <a16:creationId xmlns:a16="http://schemas.microsoft.com/office/drawing/2014/main" xmlns="" id="{1EA83B3C-49F0-4144-AB00-8075E4B59A71}"/>
              </a:ext>
            </a:extLst>
          </p:cNvPr>
          <p:cNvPicPr>
            <a:picLocks noGrp="1" noChangeAspect="1"/>
          </p:cNvPicPr>
          <p:nvPr>
            <p:ph type="pic" sz="quarter" idx="13"/>
          </p:nvPr>
        </p:nvPicPr>
        <p:blipFill>
          <a:blip r:embed="rId3" cstate="print"/>
          <a:srcRect l="16955" r="16955"/>
          <a:stretch>
            <a:fillRect/>
          </a:stretch>
        </p:blipFill>
        <p:spPr>
          <a:prstGeom prst="rect">
            <a:avLst/>
          </a:prstGeom>
          <a:noFill/>
        </p:spPr>
      </p:pic>
      <p:sp>
        <p:nvSpPr>
          <p:cNvPr id="5" name="ZoneTexte 4">
            <a:extLst>
              <a:ext uri="{FF2B5EF4-FFF2-40B4-BE49-F238E27FC236}">
                <a16:creationId xmlns:a16="http://schemas.microsoft.com/office/drawing/2014/main" xmlns="" id="{99EF38A7-255E-480B-B958-4E1940261551}"/>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233922" y="3099816"/>
            <a:ext cx="2455164" cy="2953512"/>
          </a:xfrm>
          <a:prstGeom prst="rect">
            <a:avLst/>
          </a:prstGeom>
        </p:spPr>
        <p:txBody>
          <a:bodyPr>
            <a:normAutofit fontScale="92500"/>
          </a:bodyPr>
          <a:lstStyle/>
          <a:p>
            <a:pPr marL="0" indent="0">
              <a:lnSpc>
                <a:spcPct val="90000"/>
              </a:lnSpc>
              <a:spcBef>
                <a:spcPts val="2500"/>
              </a:spcBef>
              <a:spcAft>
                <a:spcPts val="600"/>
              </a:spcAft>
              <a:buNone/>
            </a:pPr>
            <a:r>
              <a:rPr lang="fr-FR" sz="1100" b="1"/>
              <a:t>Affirmation claire des convictions</a:t>
            </a:r>
          </a:p>
          <a:p>
            <a:pPr marL="0" lvl="1" indent="0">
              <a:lnSpc>
                <a:spcPct val="90000"/>
              </a:lnSpc>
              <a:spcBef>
                <a:spcPts val="1000"/>
              </a:spcBef>
              <a:spcAft>
                <a:spcPts val="600"/>
              </a:spcAft>
              <a:buNone/>
            </a:pPr>
            <a:r>
              <a:rPr lang="fr-FR" sz="1100"/>
              <a:t>La rédaction permet d’exprimer ses idées et valeurs de façon précise et structurée.</a:t>
            </a:r>
          </a:p>
          <a:p>
            <a:pPr marL="0" indent="0">
              <a:lnSpc>
                <a:spcPct val="90000"/>
              </a:lnSpc>
              <a:spcBef>
                <a:spcPts val="2500"/>
              </a:spcBef>
              <a:spcAft>
                <a:spcPts val="600"/>
              </a:spcAft>
              <a:buNone/>
            </a:pPr>
            <a:r>
              <a:rPr lang="fr-FR" sz="1100" b="1"/>
              <a:t>Positionnement public</a:t>
            </a:r>
          </a:p>
          <a:p>
            <a:pPr marL="0" lvl="1" indent="0">
              <a:lnSpc>
                <a:spcPct val="90000"/>
              </a:lnSpc>
              <a:spcBef>
                <a:spcPts val="1000"/>
              </a:spcBef>
              <a:spcAft>
                <a:spcPts val="600"/>
              </a:spcAft>
              <a:buNone/>
            </a:pPr>
            <a:r>
              <a:rPr lang="fr-FR" sz="1100"/>
              <a:t>Elle aide à se positionner ouvertement devant un auditoire ou une communauté.</a:t>
            </a:r>
          </a:p>
          <a:p>
            <a:pPr marL="0" indent="0">
              <a:lnSpc>
                <a:spcPct val="90000"/>
              </a:lnSpc>
              <a:spcBef>
                <a:spcPts val="2500"/>
              </a:spcBef>
              <a:spcAft>
                <a:spcPts val="600"/>
              </a:spcAft>
              <a:buNone/>
            </a:pPr>
            <a:r>
              <a:rPr lang="fr-FR" sz="1100" b="1"/>
              <a:t>Renforcement de la crédibilité</a:t>
            </a:r>
          </a:p>
          <a:p>
            <a:pPr marL="0" lvl="1" indent="0">
              <a:lnSpc>
                <a:spcPct val="90000"/>
              </a:lnSpc>
              <a:spcBef>
                <a:spcPts val="1000"/>
              </a:spcBef>
              <a:spcAft>
                <a:spcPts val="600"/>
              </a:spcAft>
              <a:buNone/>
            </a:pPr>
            <a:r>
              <a:rPr lang="fr-FR" sz="1100"/>
              <a:t>Cela contribue à gagner la confiance et la reconnaissance des autres.</a:t>
            </a:r>
          </a:p>
        </p:txBody>
      </p:sp>
    </p:spTree>
    <p:extLst>
      <p:ext uri="{BB962C8B-B14F-4D97-AF65-F5344CB8AC3E}">
        <p14:creationId xmlns:p14="http://schemas.microsoft.com/office/powerpoint/2010/main" xmlns="" val="2522253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B4B9D02-0F8E-A29E-D67D-6B9A7B2095C0}"/>
              </a:ext>
            </a:extLst>
          </p:cNvPr>
          <p:cNvSpPr>
            <a:spLocks noGrp="1"/>
          </p:cNvSpPr>
          <p:nvPr>
            <p:ph type="title"/>
          </p:nvPr>
        </p:nvSpPr>
        <p:spPr>
          <a:xfrm>
            <a:off x="322326" y="1810512"/>
            <a:ext cx="5829300" cy="4562856"/>
          </a:xfrm>
        </p:spPr>
        <p:txBody>
          <a:bodyPr anchor="b">
            <a:normAutofit/>
          </a:bodyPr>
          <a:lstStyle/>
          <a:p>
            <a:r>
              <a:rPr lang="fr-FR"/>
              <a:t>Comment rédiger une profession de foi</a:t>
            </a:r>
          </a:p>
        </p:txBody>
      </p:sp>
    </p:spTree>
    <p:extLst>
      <p:ext uri="{BB962C8B-B14F-4D97-AF65-F5344CB8AC3E}">
        <p14:creationId xmlns:p14="http://schemas.microsoft.com/office/powerpoint/2010/main" xmlns="" val="515938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E542BAE-6397-51B3-3555-0D336EEADE0B}"/>
              </a:ext>
            </a:extLst>
          </p:cNvPr>
          <p:cNvSpPr>
            <a:spLocks noGrp="1"/>
          </p:cNvSpPr>
          <p:nvPr>
            <p:ph type="title"/>
          </p:nvPr>
        </p:nvSpPr>
        <p:spPr/>
        <p:txBody>
          <a:bodyPr>
            <a:normAutofit fontScale="90000"/>
          </a:bodyPr>
          <a:lstStyle/>
          <a:p>
            <a:r>
              <a:rPr lang="fr-FR" sz="5100"/>
              <a:t>Les éléments essentiels à inclure</a:t>
            </a:r>
          </a:p>
        </p:txBody>
      </p:sp>
      <p:graphicFrame>
        <p:nvGraphicFramePr>
          <p:cNvPr id="4" name="Espace réservé du contenu 4">
            <a:extLst>
              <a:ext uri="{FF2B5EF4-FFF2-40B4-BE49-F238E27FC236}">
                <a16:creationId xmlns:a16="http://schemas.microsoft.com/office/drawing/2014/main" xmlns="" id="{1CF98446-EB71-4117-80B6-D387BAAD0E06}"/>
              </a:ext>
            </a:extLst>
          </p:cNvPr>
          <p:cNvGraphicFramePr>
            <a:graphicFrameLocks noGrp="1"/>
          </p:cNvGraphicFramePr>
          <p:nvPr>
            <p:ph idx="1"/>
            <p:extLst>
              <p:ext uri="{D42A27DB-BD31-4B8C-83A1-F6EECF244321}">
                <p14:modId xmlns:p14="http://schemas.microsoft.com/office/powerpoint/2010/main" xmlns="" val="1655924667"/>
              </p:ext>
              <p:ext uri="{E7BDC344-281C-4309-B0C6-D0EE65EED2A8}">
                <p202:designPr xmlns:p202="http://schemas.microsoft.com/office/powerpoint/2020/02/main" xmlns="">
                  <p202:designTagLst>
                    <p202:designTag name="ARCH:1:CLS" val="InformationBlock"/>
                    <p202:designTag name="ARCH:1:VSVAR" val="VisualTitledTextBox"/>
                  </p202:designTagLst>
                </p202:designPr>
              </p:ext>
            </p:extLst>
          </p:nvPr>
        </p:nvGraphicFramePr>
        <p:xfrm>
          <a:off x="100422" y="200242"/>
          <a:ext cx="8943157" cy="619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xmlns="" id="{315DC6F4-F029-81FB-907C-813423412374}"/>
              </a:ext>
            </a:extLst>
          </p:cNvPr>
          <p:cNvSpPr txBox="1"/>
          <p:nvPr/>
        </p:nvSpPr>
        <p:spPr>
          <a:xfrm>
            <a:off x="2195736" y="2996952"/>
            <a:ext cx="4137163" cy="369332"/>
          </a:xfrm>
          <a:prstGeom prst="rect">
            <a:avLst/>
          </a:prstGeom>
          <a:noFill/>
        </p:spPr>
        <p:txBody>
          <a:bodyPr wrap="square" rtlCol="0">
            <a:spAutoFit/>
          </a:bodyPr>
          <a:lstStyle/>
          <a:p>
            <a:r>
              <a:rPr lang="fr-FR" b="1" dirty="0"/>
              <a:t>Le programme</a:t>
            </a:r>
          </a:p>
        </p:txBody>
      </p:sp>
      <p:sp>
        <p:nvSpPr>
          <p:cNvPr id="5" name="ZoneTexte 4">
            <a:extLst>
              <a:ext uri="{FF2B5EF4-FFF2-40B4-BE49-F238E27FC236}">
                <a16:creationId xmlns:a16="http://schemas.microsoft.com/office/drawing/2014/main" xmlns="" id="{BC4D0D50-3291-AAFA-B20F-C398BAF9FF60}"/>
              </a:ext>
            </a:extLst>
          </p:cNvPr>
          <p:cNvSpPr txBox="1"/>
          <p:nvPr/>
        </p:nvSpPr>
        <p:spPr>
          <a:xfrm>
            <a:off x="2123728" y="3429000"/>
            <a:ext cx="6686550" cy="954107"/>
          </a:xfrm>
          <a:prstGeom prst="rect">
            <a:avLst/>
          </a:prstGeom>
          <a:noFill/>
        </p:spPr>
        <p:txBody>
          <a:bodyPr wrap="square" rtlCol="0">
            <a:spAutoFit/>
          </a:bodyPr>
          <a:lstStyle/>
          <a:p>
            <a:pPr marL="285750" indent="-285750">
              <a:buFontTx/>
              <a:buChar char="-"/>
            </a:pPr>
            <a:r>
              <a:rPr lang="fr-FR" sz="1400" dirty="0"/>
              <a:t>Les idées que je souhaite mettre en œuvre</a:t>
            </a:r>
          </a:p>
          <a:p>
            <a:pPr marL="285750" indent="-285750">
              <a:buFontTx/>
              <a:buChar char="-"/>
            </a:pPr>
            <a:r>
              <a:rPr lang="fr-FR" sz="1400" dirty="0"/>
              <a:t>Les projets pour lesquels je souhaite m’investir </a:t>
            </a:r>
            <a:r>
              <a:rPr lang="fr-FR" sz="1400" i="1" dirty="0"/>
              <a:t>(attention, réfléchis à des projets qui peuvent réellement être mis en place, sinon, tu perdrais toute crédibilité)</a:t>
            </a:r>
          </a:p>
          <a:p>
            <a:pPr marL="285750" indent="-285750">
              <a:buFontTx/>
              <a:buChar char="-"/>
            </a:pPr>
            <a:r>
              <a:rPr lang="fr-FR" sz="1400" dirty="0"/>
              <a:t>Quelle communication avec les autres élèves.</a:t>
            </a:r>
          </a:p>
        </p:txBody>
      </p:sp>
      <p:sp>
        <p:nvSpPr>
          <p:cNvPr id="6" name="ZoneTexte 5">
            <a:extLst>
              <a:ext uri="{FF2B5EF4-FFF2-40B4-BE49-F238E27FC236}">
                <a16:creationId xmlns:a16="http://schemas.microsoft.com/office/drawing/2014/main" xmlns="" id="{056CED5A-3A28-54F8-3EFC-CF671E8DF623}"/>
              </a:ext>
            </a:extLst>
          </p:cNvPr>
          <p:cNvSpPr txBox="1"/>
          <p:nvPr/>
        </p:nvSpPr>
        <p:spPr>
          <a:xfrm>
            <a:off x="2195736" y="4581128"/>
            <a:ext cx="6589643" cy="1477328"/>
          </a:xfrm>
          <a:prstGeom prst="rect">
            <a:avLst/>
          </a:prstGeom>
          <a:noFill/>
        </p:spPr>
        <p:txBody>
          <a:bodyPr wrap="square" rtlCol="0">
            <a:spAutoFit/>
          </a:bodyPr>
          <a:lstStyle/>
          <a:p>
            <a:r>
              <a:rPr lang="fr-FR" b="1" dirty="0"/>
              <a:t>La mise en page </a:t>
            </a:r>
            <a:r>
              <a:rPr lang="fr-FR" dirty="0"/>
              <a:t>: </a:t>
            </a:r>
          </a:p>
          <a:p>
            <a:endParaRPr lang="fr-FR" dirty="0"/>
          </a:p>
          <a:p>
            <a:pPr marL="285750" indent="-285750">
              <a:buFontTx/>
              <a:buChar char="-"/>
            </a:pPr>
            <a:r>
              <a:rPr lang="fr-FR" dirty="0"/>
              <a:t>Une page A4 </a:t>
            </a:r>
            <a:r>
              <a:rPr lang="fr-FR" dirty="0" smtClean="0"/>
              <a:t>ou A3</a:t>
            </a:r>
            <a:endParaRPr lang="fr-FR" dirty="0"/>
          </a:p>
          <a:p>
            <a:pPr marL="285750" indent="-285750">
              <a:buFontTx/>
              <a:buChar char="-"/>
            </a:pPr>
            <a:r>
              <a:rPr lang="fr-FR" dirty="0"/>
              <a:t>– Laisser la place à l’imagination : un slogan accrocheur, une mise en page un peu originale, un dessin… </a:t>
            </a:r>
          </a:p>
        </p:txBody>
      </p:sp>
      <p:sp>
        <p:nvSpPr>
          <p:cNvPr id="7" name="ZoneTexte 6"/>
          <p:cNvSpPr txBox="1"/>
          <p:nvPr/>
        </p:nvSpPr>
        <p:spPr>
          <a:xfrm>
            <a:off x="2123728" y="2060848"/>
            <a:ext cx="3312368" cy="369332"/>
          </a:xfrm>
          <a:prstGeom prst="rect">
            <a:avLst/>
          </a:prstGeom>
          <a:noFill/>
        </p:spPr>
        <p:txBody>
          <a:bodyPr wrap="square" rtlCol="0">
            <a:spAutoFit/>
          </a:bodyPr>
          <a:lstStyle/>
          <a:p>
            <a:r>
              <a:rPr lang="fr-FR" b="1" dirty="0" smtClean="0"/>
              <a:t>La motivation</a:t>
            </a:r>
            <a:endParaRPr lang="fr-FR" b="1" dirty="0"/>
          </a:p>
        </p:txBody>
      </p:sp>
    </p:spTree>
    <p:extLst>
      <p:ext uri="{BB962C8B-B14F-4D97-AF65-F5344CB8AC3E}">
        <p14:creationId xmlns:p14="http://schemas.microsoft.com/office/powerpoint/2010/main" xmlns="" val="5150769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3775FBC-FACA-6D68-236B-8A9AD1B566D3}"/>
              </a:ext>
            </a:extLst>
          </p:cNvPr>
          <p:cNvSpPr>
            <a:spLocks noGrp="1"/>
          </p:cNvSpPr>
          <p:nvPr>
            <p:ph type="title"/>
          </p:nvPr>
        </p:nvSpPr>
        <p:spPr/>
        <p:txBody>
          <a:bodyPr vert="horz" lIns="91440" tIns="45720" rIns="91440" bIns="45720" rtlCol="0" anchor="t">
            <a:normAutofit fontScale="90000"/>
          </a:bodyPr>
          <a:lstStyle/>
          <a:p>
            <a:r>
              <a:rPr lang="en-US" b="0" kern="1200">
                <a:latin typeface="+mj-lt"/>
                <a:ea typeface="+mj-ea"/>
                <a:cs typeface="+mj-cs"/>
              </a:rPr>
              <a:t>Erreurs à éviter et bonnes pratiques</a:t>
            </a:r>
          </a:p>
        </p:txBody>
      </p:sp>
      <p:pic>
        <p:nvPicPr>
          <p:cNvPr id="4" name="Espace réservé du contenu 3" descr="Bras masculin en combinaison offre formulaire d’assurance attaché au coussin">
            <a:extLst>
              <a:ext uri="{FF2B5EF4-FFF2-40B4-BE49-F238E27FC236}">
                <a16:creationId xmlns:a16="http://schemas.microsoft.com/office/drawing/2014/main" xmlns="" id="{DD573BE1-40C0-4F11-8DF6-7943B5BE4FDF}"/>
              </a:ext>
            </a:extLst>
          </p:cNvPr>
          <p:cNvPicPr>
            <a:picLocks noGrp="1" noChangeAspect="1"/>
          </p:cNvPicPr>
          <p:nvPr>
            <p:ph type="pic" sz="quarter" idx="13"/>
          </p:nvPr>
        </p:nvPicPr>
        <p:blipFill>
          <a:blip r:embed="rId3" cstate="print"/>
          <a:srcRect l="22179" r="22179"/>
          <a:stretch>
            <a:fillRect/>
          </a:stretch>
        </p:blipFill>
        <p:spPr>
          <a:prstGeom prst="rect">
            <a:avLst/>
          </a:prstGeom>
          <a:noFill/>
        </p:spPr>
      </p:pic>
      <p:sp>
        <p:nvSpPr>
          <p:cNvPr id="5" name="ZoneTexte 4">
            <a:extLst>
              <a:ext uri="{FF2B5EF4-FFF2-40B4-BE49-F238E27FC236}">
                <a16:creationId xmlns:a16="http://schemas.microsoft.com/office/drawing/2014/main" xmlns="" id="{40E499B8-9682-4499-A75E-7A5AAFFF7ACB}"/>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572000" y="549276"/>
            <a:ext cx="4189444"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fr-FR" sz="1400" b="1"/>
              <a:t>Éviter le jargon excessif</a:t>
            </a:r>
          </a:p>
          <a:p>
            <a:pPr marL="0" lvl="1" indent="0">
              <a:spcBef>
                <a:spcPts val="1000"/>
              </a:spcBef>
              <a:spcAft>
                <a:spcPts val="600"/>
              </a:spcAft>
              <a:buFont typeface="Arial" panose="020B0604020202020204" pitchFamily="34" charset="0"/>
              <a:buNone/>
            </a:pPr>
            <a:r>
              <a:rPr lang="fr-FR" sz="1400"/>
              <a:t>Utiliser un langage simple pour garantir que le message soit compris par tous les publics sans confusion.</a:t>
            </a:r>
          </a:p>
          <a:p>
            <a:pPr marL="0" indent="0">
              <a:spcBef>
                <a:spcPts val="2500"/>
              </a:spcBef>
              <a:spcAft>
                <a:spcPts val="600"/>
              </a:spcAft>
              <a:buFont typeface="Arial" panose="020B0604020202020204" pitchFamily="34" charset="0"/>
              <a:buNone/>
            </a:pPr>
            <a:r>
              <a:rPr lang="fr-FR" sz="1400" b="1"/>
              <a:t>Éviter les affirmations vagues</a:t>
            </a:r>
          </a:p>
          <a:p>
            <a:pPr marL="0" lvl="1" indent="0">
              <a:spcBef>
                <a:spcPts val="1000"/>
              </a:spcBef>
              <a:spcAft>
                <a:spcPts val="600"/>
              </a:spcAft>
              <a:buFont typeface="Arial" panose="020B0604020202020204" pitchFamily="34" charset="0"/>
              <a:buNone/>
            </a:pPr>
            <a:r>
              <a:rPr lang="fr-FR" sz="1400"/>
              <a:t>Formuler des idées précises et spécifiques pour renforcer la crédibilité et éviter les malentendus.</a:t>
            </a:r>
          </a:p>
          <a:p>
            <a:pPr marL="0" indent="0">
              <a:spcBef>
                <a:spcPts val="2500"/>
              </a:spcBef>
              <a:spcAft>
                <a:spcPts val="600"/>
              </a:spcAft>
              <a:buFont typeface="Arial" panose="020B0604020202020204" pitchFamily="34" charset="0"/>
              <a:buNone/>
            </a:pPr>
            <a:r>
              <a:rPr lang="fr-FR" sz="1400" b="1"/>
              <a:t>Relecture et avis extérieur</a:t>
            </a:r>
          </a:p>
          <a:p>
            <a:pPr marL="0" lvl="1" indent="0">
              <a:spcBef>
                <a:spcPts val="1000"/>
              </a:spcBef>
              <a:spcAft>
                <a:spcPts val="600"/>
              </a:spcAft>
              <a:buFont typeface="Arial" panose="020B0604020202020204" pitchFamily="34" charset="0"/>
              <a:buNone/>
            </a:pPr>
            <a:r>
              <a:rPr lang="fr-FR" sz="1400"/>
              <a:t>Relire et solliciter l'avis d'autres personnes pour détecter les erreurs et améliorer la qualité du contenu.</a:t>
            </a:r>
          </a:p>
          <a:p>
            <a:pPr marL="0" indent="0">
              <a:spcBef>
                <a:spcPts val="2500"/>
              </a:spcBef>
              <a:spcAft>
                <a:spcPts val="600"/>
              </a:spcAft>
              <a:buFont typeface="Arial" panose="020B0604020202020204" pitchFamily="34" charset="0"/>
              <a:buNone/>
            </a:pPr>
            <a:r>
              <a:rPr lang="fr-FR" sz="1400" b="1"/>
              <a:t>Concision et pertinence</a:t>
            </a:r>
          </a:p>
          <a:p>
            <a:pPr marL="0" lvl="1" indent="0">
              <a:spcBef>
                <a:spcPts val="1000"/>
              </a:spcBef>
              <a:spcAft>
                <a:spcPts val="600"/>
              </a:spcAft>
              <a:buFont typeface="Arial" panose="020B0604020202020204" pitchFamily="34" charset="0"/>
              <a:buNone/>
            </a:pPr>
            <a:r>
              <a:rPr lang="fr-FR" sz="1400"/>
              <a:t>S'assurer que l'information est concise et pertinente pour maintenir l'attention et la compréhension du public.</a:t>
            </a:r>
          </a:p>
        </p:txBody>
      </p:sp>
    </p:spTree>
    <p:extLst>
      <p:ext uri="{BB962C8B-B14F-4D97-AF65-F5344CB8AC3E}">
        <p14:creationId xmlns:p14="http://schemas.microsoft.com/office/powerpoint/2010/main" xmlns="" val="47873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62EBD1E-C037-5E6C-1ED2-A4163DE865F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xmlns="" id="{955818BB-52EB-945B-ED56-2791EAAE0567}"/>
              </a:ext>
            </a:extLst>
          </p:cNvPr>
          <p:cNvSpPr>
            <a:spLocks noGrp="1"/>
          </p:cNvSpPr>
          <p:nvPr>
            <p:ph type="title"/>
          </p:nvPr>
        </p:nvSpPr>
        <p:spPr>
          <a:xfrm>
            <a:off x="322326" y="1810512"/>
            <a:ext cx="5829300" cy="4562856"/>
          </a:xfrm>
        </p:spPr>
        <p:txBody>
          <a:bodyPr anchor="b">
            <a:normAutofit/>
          </a:bodyPr>
          <a:lstStyle/>
          <a:p>
            <a:r>
              <a:rPr lang="fr-FR" dirty="0"/>
              <a:t>Le calendrier des élections</a:t>
            </a:r>
          </a:p>
        </p:txBody>
      </p:sp>
    </p:spTree>
    <p:extLst>
      <p:ext uri="{BB962C8B-B14F-4D97-AF65-F5344CB8AC3E}">
        <p14:creationId xmlns:p14="http://schemas.microsoft.com/office/powerpoint/2010/main" xmlns="" val="302440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724011-7BF2-8EC6-956B-3612DB9C1719}"/>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xmlns="" id="{0394C3F0-A31F-E3D4-B4A4-126014F793FE}"/>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322325" y="2276856"/>
            <a:ext cx="336042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fr-FR" sz="1400" b="1" dirty="0"/>
              <a:t>Lundi 22 septembre 16h30</a:t>
            </a:r>
          </a:p>
          <a:p>
            <a:pPr marL="0" lvl="1" indent="0">
              <a:spcBef>
                <a:spcPts val="1000"/>
              </a:spcBef>
              <a:spcAft>
                <a:spcPts val="600"/>
              </a:spcAft>
              <a:buFont typeface="Arial" panose="020B0604020202020204" pitchFamily="34" charset="0"/>
              <a:buNone/>
            </a:pPr>
            <a:r>
              <a:rPr lang="fr-FR" sz="1400" dirty="0"/>
              <a:t>Réunion à l’attention des élèves volontaires.</a:t>
            </a:r>
          </a:p>
          <a:p>
            <a:pPr marL="0" indent="0">
              <a:spcBef>
                <a:spcPts val="2500"/>
              </a:spcBef>
              <a:spcAft>
                <a:spcPts val="600"/>
              </a:spcAft>
              <a:buFont typeface="Arial" panose="020B0604020202020204" pitchFamily="34" charset="0"/>
              <a:buNone/>
            </a:pPr>
            <a:r>
              <a:rPr lang="fr-FR" sz="1400" b="1" dirty="0"/>
              <a:t>Lundi 29 septembre</a:t>
            </a:r>
          </a:p>
          <a:p>
            <a:pPr marL="0" lvl="1" indent="0">
              <a:spcBef>
                <a:spcPts val="1000"/>
              </a:spcBef>
              <a:spcAft>
                <a:spcPts val="600"/>
              </a:spcAft>
              <a:buFont typeface="Arial" panose="020B0604020202020204" pitchFamily="34" charset="0"/>
              <a:buNone/>
            </a:pPr>
            <a:r>
              <a:rPr lang="fr-FR" sz="1400" dirty="0"/>
              <a:t>Affichage des professions de foi dans le hall d’accueil du collège. </a:t>
            </a:r>
            <a:r>
              <a:rPr lang="fr-FR" sz="1400" b="1" u="sng" dirty="0">
                <a:solidFill>
                  <a:schemeClr val="accent2">
                    <a:lumMod val="75000"/>
                  </a:schemeClr>
                </a:solidFill>
              </a:rPr>
              <a:t>Les professions de foi sont à remettre en vie scolaire ou au CDI </a:t>
            </a:r>
            <a:r>
              <a:rPr lang="fr-FR" sz="1400" b="1" u="sng" dirty="0" smtClean="0">
                <a:solidFill>
                  <a:schemeClr val="accent2">
                    <a:lumMod val="75000"/>
                  </a:schemeClr>
                </a:solidFill>
              </a:rPr>
              <a:t>lundi 29 septembre. </a:t>
            </a:r>
            <a:endParaRPr lang="fr-FR" sz="1400" b="1" u="sng" dirty="0">
              <a:solidFill>
                <a:schemeClr val="accent2">
                  <a:lumMod val="75000"/>
                </a:schemeClr>
              </a:solidFill>
            </a:endParaRPr>
          </a:p>
          <a:p>
            <a:pPr marL="0" lvl="1" indent="0">
              <a:spcBef>
                <a:spcPts val="1000"/>
              </a:spcBef>
              <a:spcAft>
                <a:spcPts val="600"/>
              </a:spcAft>
              <a:buFont typeface="Arial" panose="020B0604020202020204" pitchFamily="34" charset="0"/>
              <a:buNone/>
            </a:pPr>
            <a:r>
              <a:rPr lang="fr-FR" sz="1400" b="1" dirty="0"/>
              <a:t>Jeudi 9 octobre : Elections via Pronote</a:t>
            </a:r>
          </a:p>
          <a:p>
            <a:pPr marL="0" lvl="1" indent="0">
              <a:spcBef>
                <a:spcPts val="1000"/>
              </a:spcBef>
              <a:spcAft>
                <a:spcPts val="600"/>
              </a:spcAft>
              <a:buFont typeface="Arial" panose="020B0604020202020204" pitchFamily="34" charset="0"/>
              <a:buNone/>
            </a:pPr>
            <a:r>
              <a:rPr lang="fr-FR" sz="1400" dirty="0"/>
              <a:t>Elections CVC / délégués de classe</a:t>
            </a:r>
          </a:p>
        </p:txBody>
      </p:sp>
      <p:pic>
        <p:nvPicPr>
          <p:cNvPr id="7" name="Espace réservé pour une image  6">
            <a:extLst>
              <a:ext uri="{FF2B5EF4-FFF2-40B4-BE49-F238E27FC236}">
                <a16:creationId xmlns:a16="http://schemas.microsoft.com/office/drawing/2014/main" xmlns="" id="{01F2F2A4-4588-582B-24A1-131DDFAD156C}"/>
              </a:ext>
            </a:extLst>
          </p:cNvPr>
          <p:cNvPicPr>
            <a:picLocks noGrp="1" noChangeAspect="1"/>
          </p:cNvPicPr>
          <p:nvPr>
            <p:ph type="pic" sz="quarter" idx="13"/>
          </p:nvPr>
        </p:nvPicPr>
        <p:blipFill>
          <a:blip r:embed="rId3" cstate="print"/>
          <a:srcRect l="29099" r="29099"/>
          <a:stretch>
            <a:fillRect/>
          </a:stretch>
        </p:blipFill>
        <p:spPr>
          <a:prstGeom prst="rect">
            <a:avLst/>
          </a:prstGeom>
        </p:spPr>
      </p:pic>
    </p:spTree>
    <p:extLst>
      <p:ext uri="{BB962C8B-B14F-4D97-AF65-F5344CB8AC3E}">
        <p14:creationId xmlns:p14="http://schemas.microsoft.com/office/powerpoint/2010/main" xmlns="" val="2875699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52</TotalTime>
  <Words>440</Words>
  <Application>Microsoft Office PowerPoint</Application>
  <PresentationFormat>Affichage à l'écran (4:3)</PresentationFormat>
  <Paragraphs>54</Paragraphs>
  <Slides>7</Slides>
  <Notes>7</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Promenade</vt:lpstr>
      <vt:lpstr>Rôle et importance de la profession de foi</vt:lpstr>
      <vt:lpstr>Pourquoi rédiger une profession de foi ?</vt:lpstr>
      <vt:lpstr>Comment rédiger une profession de foi</vt:lpstr>
      <vt:lpstr>Les éléments essentiels à inclure</vt:lpstr>
      <vt:lpstr>Erreurs à éviter et bonnes pratiques</vt:lpstr>
      <vt:lpstr>Le calendrier des élections</vt:lpstr>
      <vt:lpstr>Diapositive 7</vt:lpstr>
    </vt:vector>
  </TitlesOfParts>
  <Company>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Rôle et importance de la profession de foi</dc:title>
  <dc:creator>principal</dc:creator>
  <cp:lastModifiedBy>principal</cp:lastModifiedBy>
  <cp:revision>2</cp:revision>
  <dcterms:created xsi:type="dcterms:W3CDTF">2025-09-25T13:32:28Z</dcterms:created>
  <dcterms:modified xsi:type="dcterms:W3CDTF">2025-09-25T14:24:35Z</dcterms:modified>
</cp:coreProperties>
</file>